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62" r:id="rId2"/>
    <p:sldId id="263" r:id="rId3"/>
    <p:sldId id="264" r:id="rId4"/>
    <p:sldId id="266" r:id="rId5"/>
    <p:sldId id="265" r:id="rId6"/>
    <p:sldId id="271" r:id="rId7"/>
    <p:sldId id="260" r:id="rId8"/>
    <p:sldId id="267" r:id="rId9"/>
    <p:sldId id="269" r:id="rId10"/>
    <p:sldId id="270" r:id="rId11"/>
    <p:sldId id="268" r:id="rId12"/>
    <p:sldId id="272" r:id="rId13"/>
    <p:sldId id="273" r:id="rId14"/>
    <p:sldId id="276" r:id="rId15"/>
    <p:sldId id="277" r:id="rId16"/>
    <p:sldId id="274" r:id="rId17"/>
    <p:sldId id="275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5F1EA"/>
    <a:srgbClr val="F7F5F0"/>
    <a:srgbClr val="F2E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AC86B-F6EF-4560-9302-F2866ABE3F1A}" v="349" dt="2024-04-26T09:53:56.9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Smets" userId="651d12b42ac489f6" providerId="LiveId" clId="{5BF6059A-F5FF-4CAD-B31C-76E054CD2199}"/>
    <pc:docChg chg="custSel modSld">
      <pc:chgData name="Bart Smets" userId="651d12b42ac489f6" providerId="LiveId" clId="{5BF6059A-F5FF-4CAD-B31C-76E054CD2199}" dt="2024-04-19T16:42:53.310" v="249" actId="14100"/>
      <pc:docMkLst>
        <pc:docMk/>
      </pc:docMkLst>
      <pc:sldChg chg="modSp">
        <pc:chgData name="Bart Smets" userId="651d12b42ac489f6" providerId="LiveId" clId="{5BF6059A-F5FF-4CAD-B31C-76E054CD2199}" dt="2024-04-17T08:31:39.323" v="11" actId="20577"/>
        <pc:sldMkLst>
          <pc:docMk/>
          <pc:sldMk cId="4046176302" sldId="266"/>
        </pc:sldMkLst>
        <pc:spChg chg="mod">
          <ac:chgData name="Bart Smets" userId="651d12b42ac489f6" providerId="LiveId" clId="{5BF6059A-F5FF-4CAD-B31C-76E054CD2199}" dt="2024-04-17T08:31:39.323" v="11" actId="20577"/>
          <ac:spMkLst>
            <pc:docMk/>
            <pc:sldMk cId="4046176302" sldId="266"/>
            <ac:spMk id="4" creationId="{13127B90-CA7A-3DEA-1353-D4432C964F82}"/>
          </ac:spMkLst>
        </pc:spChg>
      </pc:sldChg>
      <pc:sldChg chg="modSp mod">
        <pc:chgData name="Bart Smets" userId="651d12b42ac489f6" providerId="LiveId" clId="{5BF6059A-F5FF-4CAD-B31C-76E054CD2199}" dt="2024-04-19T16:42:53.310" v="249" actId="14100"/>
        <pc:sldMkLst>
          <pc:docMk/>
          <pc:sldMk cId="2163553177" sldId="267"/>
        </pc:sldMkLst>
        <pc:spChg chg="mod">
          <ac:chgData name="Bart Smets" userId="651d12b42ac489f6" providerId="LiveId" clId="{5BF6059A-F5FF-4CAD-B31C-76E054CD2199}" dt="2024-04-19T16:38:43.810" v="159" actId="20577"/>
          <ac:spMkLst>
            <pc:docMk/>
            <pc:sldMk cId="2163553177" sldId="267"/>
            <ac:spMk id="4" creationId="{4C64812F-C5C3-B5D4-E0CB-AF95AFD42862}"/>
          </ac:spMkLst>
        </pc:spChg>
        <pc:spChg chg="mod">
          <ac:chgData name="Bart Smets" userId="651d12b42ac489f6" providerId="LiveId" clId="{5BF6059A-F5FF-4CAD-B31C-76E054CD2199}" dt="2024-04-19T16:41:21.811" v="200"/>
          <ac:spMkLst>
            <pc:docMk/>
            <pc:sldMk cId="2163553177" sldId="267"/>
            <ac:spMk id="6" creationId="{6F5A71D3-EDB2-B536-D3F9-DD7CC2C0232B}"/>
          </ac:spMkLst>
        </pc:spChg>
        <pc:spChg chg="mod">
          <ac:chgData name="Bart Smets" userId="651d12b42ac489f6" providerId="LiveId" clId="{5BF6059A-F5FF-4CAD-B31C-76E054CD2199}" dt="2024-04-19T16:42:01.121" v="205" actId="6549"/>
          <ac:spMkLst>
            <pc:docMk/>
            <pc:sldMk cId="2163553177" sldId="267"/>
            <ac:spMk id="12" creationId="{8CCAC521-0049-2D64-845C-07A95B991852}"/>
          </ac:spMkLst>
        </pc:spChg>
        <pc:spChg chg="mod">
          <ac:chgData name="Bart Smets" userId="651d12b42ac489f6" providerId="LiveId" clId="{5BF6059A-F5FF-4CAD-B31C-76E054CD2199}" dt="2024-04-19T16:42:08.519" v="210" actId="6549"/>
          <ac:spMkLst>
            <pc:docMk/>
            <pc:sldMk cId="2163553177" sldId="267"/>
            <ac:spMk id="13" creationId="{D046DC79-0D6D-1E63-D36B-DC78892A3580}"/>
          </ac:spMkLst>
        </pc:spChg>
        <pc:spChg chg="mod">
          <ac:chgData name="Bart Smets" userId="651d12b42ac489f6" providerId="LiveId" clId="{5BF6059A-F5FF-4CAD-B31C-76E054CD2199}" dt="2024-04-19T16:42:53.310" v="249" actId="14100"/>
          <ac:spMkLst>
            <pc:docMk/>
            <pc:sldMk cId="2163553177" sldId="267"/>
            <ac:spMk id="16" creationId="{99DF635E-E044-0934-24D5-969E37B76BF3}"/>
          </ac:spMkLst>
        </pc:spChg>
      </pc:sldChg>
      <pc:sldChg chg="modSp mod">
        <pc:chgData name="Bart Smets" userId="651d12b42ac489f6" providerId="LiveId" clId="{5BF6059A-F5FF-4CAD-B31C-76E054CD2199}" dt="2024-04-19T11:40:18.526" v="147" actId="20577"/>
        <pc:sldMkLst>
          <pc:docMk/>
          <pc:sldMk cId="1535063613" sldId="272"/>
        </pc:sldMkLst>
        <pc:graphicFrameChg chg="mod modGraphic">
          <ac:chgData name="Bart Smets" userId="651d12b42ac489f6" providerId="LiveId" clId="{5BF6059A-F5FF-4CAD-B31C-76E054CD2199}" dt="2024-04-19T11:40:18.526" v="147" actId="20577"/>
          <ac:graphicFrameMkLst>
            <pc:docMk/>
            <pc:sldMk cId="1535063613" sldId="272"/>
            <ac:graphicFrameMk id="5" creationId="{892D3F36-A970-8A12-3F32-4C04023F3B65}"/>
          </ac:graphicFrameMkLst>
        </pc:graphicFrameChg>
      </pc:sldChg>
    </pc:docChg>
  </pc:docChgLst>
  <pc:docChgLst>
    <pc:chgData name="Bart Smets" userId="651d12b42ac489f6" providerId="LiveId" clId="{0B5AC86B-F6EF-4560-9302-F2866ABE3F1A}"/>
    <pc:docChg chg="undo redo custSel addSld delSld modSld sldOrd">
      <pc:chgData name="Bart Smets" userId="651d12b42ac489f6" providerId="LiveId" clId="{0B5AC86B-F6EF-4560-9302-F2866ABE3F1A}" dt="2024-04-26T09:53:56.971" v="9195" actId="20577"/>
      <pc:docMkLst>
        <pc:docMk/>
      </pc:docMkLst>
      <pc:sldChg chg="addSp delSp modSp del mod setBg">
        <pc:chgData name="Bart Smets" userId="651d12b42ac489f6" providerId="LiveId" clId="{0B5AC86B-F6EF-4560-9302-F2866ABE3F1A}" dt="2024-03-22T07:18:41.274" v="239" actId="2696"/>
        <pc:sldMkLst>
          <pc:docMk/>
          <pc:sldMk cId="4264239860" sldId="256"/>
        </pc:sldMkLst>
        <pc:spChg chg="del mod">
          <ac:chgData name="Bart Smets" userId="651d12b42ac489f6" providerId="LiveId" clId="{0B5AC86B-F6EF-4560-9302-F2866ABE3F1A}" dt="2024-03-22T07:17:35.842" v="214" actId="478"/>
          <ac:spMkLst>
            <pc:docMk/>
            <pc:sldMk cId="4264239860" sldId="256"/>
            <ac:spMk id="6" creationId="{A50995FF-8155-571D-92D9-59D4035710F7}"/>
          </ac:spMkLst>
        </pc:spChg>
        <pc:picChg chg="add del mod">
          <ac:chgData name="Bart Smets" userId="651d12b42ac489f6" providerId="LiveId" clId="{0B5AC86B-F6EF-4560-9302-F2866ABE3F1A}" dt="2024-03-22T07:17:48.891" v="228" actId="21"/>
          <ac:picMkLst>
            <pc:docMk/>
            <pc:sldMk cId="4264239860" sldId="256"/>
            <ac:picMk id="1026" creationId="{46BCD4A9-2826-823F-4576-13046D34EFAC}"/>
          </ac:picMkLst>
        </pc:picChg>
      </pc:sldChg>
      <pc:sldChg chg="del">
        <pc:chgData name="Bart Smets" userId="651d12b42ac489f6" providerId="LiveId" clId="{0B5AC86B-F6EF-4560-9302-F2866ABE3F1A}" dt="2024-03-20T14:33:19.472" v="30" actId="47"/>
        <pc:sldMkLst>
          <pc:docMk/>
          <pc:sldMk cId="2730793172" sldId="257"/>
        </pc:sldMkLst>
      </pc:sldChg>
      <pc:sldChg chg="del">
        <pc:chgData name="Bart Smets" userId="651d12b42ac489f6" providerId="LiveId" clId="{0B5AC86B-F6EF-4560-9302-F2866ABE3F1A}" dt="2024-03-20T14:33:16.805" v="29" actId="47"/>
        <pc:sldMkLst>
          <pc:docMk/>
          <pc:sldMk cId="1674024926" sldId="258"/>
        </pc:sldMkLst>
      </pc:sldChg>
      <pc:sldChg chg="del">
        <pc:chgData name="Bart Smets" userId="651d12b42ac489f6" providerId="LiveId" clId="{0B5AC86B-F6EF-4560-9302-F2866ABE3F1A}" dt="2024-03-20T14:33:31.569" v="32" actId="47"/>
        <pc:sldMkLst>
          <pc:docMk/>
          <pc:sldMk cId="1601438317" sldId="259"/>
        </pc:sldMkLst>
      </pc:sldChg>
      <pc:sldChg chg="del">
        <pc:chgData name="Bart Smets" userId="651d12b42ac489f6" providerId="LiveId" clId="{0B5AC86B-F6EF-4560-9302-F2866ABE3F1A}" dt="2024-03-20T14:33:03.619" v="28" actId="47"/>
        <pc:sldMkLst>
          <pc:docMk/>
          <pc:sldMk cId="1437813998" sldId="260"/>
        </pc:sldMkLst>
      </pc:sldChg>
      <pc:sldChg chg="addSp delSp modSp new mod">
        <pc:chgData name="Bart Smets" userId="651d12b42ac489f6" providerId="LiveId" clId="{0B5AC86B-F6EF-4560-9302-F2866ABE3F1A}" dt="2024-04-16T13:24:18.053" v="7467" actId="20577"/>
        <pc:sldMkLst>
          <pc:docMk/>
          <pc:sldMk cId="3952416018" sldId="260"/>
        </pc:sldMkLst>
        <pc:spChg chg="mod">
          <ac:chgData name="Bart Smets" userId="651d12b42ac489f6" providerId="LiveId" clId="{0B5AC86B-F6EF-4560-9302-F2866ABE3F1A}" dt="2024-03-20T14:36:03.690" v="93" actId="20577"/>
          <ac:spMkLst>
            <pc:docMk/>
            <pc:sldMk cId="3952416018" sldId="260"/>
            <ac:spMk id="2" creationId="{18F0C0A6-8434-8A7F-EBFD-7239FED7EC6F}"/>
          </ac:spMkLst>
        </pc:spChg>
        <pc:spChg chg="add mod">
          <ac:chgData name="Bart Smets" userId="651d12b42ac489f6" providerId="LiveId" clId="{0B5AC86B-F6EF-4560-9302-F2866ABE3F1A}" dt="2024-04-11T12:08:43.744" v="4155" actId="1038"/>
          <ac:spMkLst>
            <pc:docMk/>
            <pc:sldMk cId="3952416018" sldId="260"/>
            <ac:spMk id="3" creationId="{B246E547-97D3-0C22-2EF8-7C730B17D0CB}"/>
          </ac:spMkLst>
        </pc:spChg>
        <pc:spChg chg="add mod">
          <ac:chgData name="Bart Smets" userId="651d12b42ac489f6" providerId="LiveId" clId="{0B5AC86B-F6EF-4560-9302-F2866ABE3F1A}" dt="2024-04-11T12:08:43.744" v="4155" actId="1038"/>
          <ac:spMkLst>
            <pc:docMk/>
            <pc:sldMk cId="3952416018" sldId="260"/>
            <ac:spMk id="5" creationId="{1F65B140-14FC-7263-54DC-1FA6363A1DC6}"/>
          </ac:spMkLst>
        </pc:spChg>
        <pc:spChg chg="add mod">
          <ac:chgData name="Bart Smets" userId="651d12b42ac489f6" providerId="LiveId" clId="{0B5AC86B-F6EF-4560-9302-F2866ABE3F1A}" dt="2024-04-11T12:08:43.744" v="4155" actId="1038"/>
          <ac:spMkLst>
            <pc:docMk/>
            <pc:sldMk cId="3952416018" sldId="260"/>
            <ac:spMk id="6" creationId="{9FFF4213-E0F2-321C-0F70-411FE5667B39}"/>
          </ac:spMkLst>
        </pc:spChg>
        <pc:spChg chg="add mod">
          <ac:chgData name="Bart Smets" userId="651d12b42ac489f6" providerId="LiveId" clId="{0B5AC86B-F6EF-4560-9302-F2866ABE3F1A}" dt="2024-03-20T14:51:50.215" v="170" actId="2711"/>
          <ac:spMkLst>
            <pc:docMk/>
            <pc:sldMk cId="3952416018" sldId="260"/>
            <ac:spMk id="7" creationId="{37562DDF-A8B0-4A05-DE2C-F84DD0F94DB8}"/>
          </ac:spMkLst>
        </pc:spChg>
        <pc:spChg chg="add mod">
          <ac:chgData name="Bart Smets" userId="651d12b42ac489f6" providerId="LiveId" clId="{0B5AC86B-F6EF-4560-9302-F2866ABE3F1A}" dt="2024-04-11T12:08:43.744" v="4155" actId="1038"/>
          <ac:spMkLst>
            <pc:docMk/>
            <pc:sldMk cId="3952416018" sldId="260"/>
            <ac:spMk id="8" creationId="{B10E2CB7-2824-6DFD-C290-84674EAAA968}"/>
          </ac:spMkLst>
        </pc:spChg>
        <pc:spChg chg="add mod">
          <ac:chgData name="Bart Smets" userId="651d12b42ac489f6" providerId="LiveId" clId="{0B5AC86B-F6EF-4560-9302-F2866ABE3F1A}" dt="2024-04-16T13:24:18.053" v="7467" actId="20577"/>
          <ac:spMkLst>
            <pc:docMk/>
            <pc:sldMk cId="3952416018" sldId="260"/>
            <ac:spMk id="9" creationId="{028B23CF-63FB-9870-3E50-BB24C15D2D93}"/>
          </ac:spMkLst>
        </pc:spChg>
        <pc:spChg chg="add del mod">
          <ac:chgData name="Bart Smets" userId="651d12b42ac489f6" providerId="LiveId" clId="{0B5AC86B-F6EF-4560-9302-F2866ABE3F1A}" dt="2024-04-11T07:14:09.621" v="3376" actId="478"/>
          <ac:spMkLst>
            <pc:docMk/>
            <pc:sldMk cId="3952416018" sldId="260"/>
            <ac:spMk id="11" creationId="{D6AD15CF-70F3-2D02-711D-57ABA45625A7}"/>
          </ac:spMkLst>
        </pc:spChg>
        <pc:spChg chg="add del mod">
          <ac:chgData name="Bart Smets" userId="651d12b42ac489f6" providerId="LiveId" clId="{0B5AC86B-F6EF-4560-9302-F2866ABE3F1A}" dt="2024-04-11T07:08:11.404" v="3247" actId="478"/>
          <ac:spMkLst>
            <pc:docMk/>
            <pc:sldMk cId="3952416018" sldId="260"/>
            <ac:spMk id="12" creationId="{10240D6D-C612-8BFC-8D71-D88CB146FE18}"/>
          </ac:spMkLst>
        </pc:spChg>
        <pc:spChg chg="add del mod">
          <ac:chgData name="Bart Smets" userId="651d12b42ac489f6" providerId="LiveId" clId="{0B5AC86B-F6EF-4560-9302-F2866ABE3F1A}" dt="2024-04-11T07:09:06.600" v="3268" actId="478"/>
          <ac:spMkLst>
            <pc:docMk/>
            <pc:sldMk cId="3952416018" sldId="260"/>
            <ac:spMk id="13" creationId="{3659D9EF-F0F4-C09E-BBE0-5157AC1C5810}"/>
          </ac:spMkLst>
        </pc:spChg>
        <pc:spChg chg="add del mod">
          <ac:chgData name="Bart Smets" userId="651d12b42ac489f6" providerId="LiveId" clId="{0B5AC86B-F6EF-4560-9302-F2866ABE3F1A}" dt="2024-04-11T07:25:41.964" v="3379" actId="478"/>
          <ac:spMkLst>
            <pc:docMk/>
            <pc:sldMk cId="3952416018" sldId="260"/>
            <ac:spMk id="14" creationId="{1EAB3F26-1724-785B-24CC-0088475BEF0F}"/>
          </ac:spMkLst>
        </pc:spChg>
        <pc:spChg chg="add mod">
          <ac:chgData name="Bart Smets" userId="651d12b42ac489f6" providerId="LiveId" clId="{0B5AC86B-F6EF-4560-9302-F2866ABE3F1A}" dt="2024-04-11T12:08:43.744" v="4155" actId="1038"/>
          <ac:spMkLst>
            <pc:docMk/>
            <pc:sldMk cId="3952416018" sldId="260"/>
            <ac:spMk id="15" creationId="{B3BABDB3-3F3A-B33C-D884-CFBB5BE9B8B4}"/>
          </ac:spMkLst>
        </pc:spChg>
        <pc:spChg chg="add del mod">
          <ac:chgData name="Bart Smets" userId="651d12b42ac489f6" providerId="LiveId" clId="{0B5AC86B-F6EF-4560-9302-F2866ABE3F1A}" dt="2024-04-11T07:33:27.068" v="3465" actId="478"/>
          <ac:spMkLst>
            <pc:docMk/>
            <pc:sldMk cId="3952416018" sldId="260"/>
            <ac:spMk id="17" creationId="{A11B3BF5-B970-5FED-916C-66970275329F}"/>
          </ac:spMkLst>
        </pc:spChg>
        <pc:picChg chg="add mod">
          <ac:chgData name="Bart Smets" userId="651d12b42ac489f6" providerId="LiveId" clId="{0B5AC86B-F6EF-4560-9302-F2866ABE3F1A}" dt="2024-03-20T14:44:26.407" v="162" actId="1076"/>
          <ac:picMkLst>
            <pc:docMk/>
            <pc:sldMk cId="3952416018" sldId="260"/>
            <ac:picMk id="4" creationId="{2ED58B6C-BA2C-97A5-F018-ABEE4AA99383}"/>
          </ac:picMkLst>
        </pc:picChg>
        <pc:picChg chg="add del mod modCrop">
          <ac:chgData name="Bart Smets" userId="651d12b42ac489f6" providerId="LiveId" clId="{0B5AC86B-F6EF-4560-9302-F2866ABE3F1A}" dt="2024-04-11T12:08:46.491" v="4156" actId="21"/>
          <ac:picMkLst>
            <pc:docMk/>
            <pc:sldMk cId="3952416018" sldId="260"/>
            <ac:picMk id="19" creationId="{D5B2EC77-61B8-2270-A369-49FD94B922D4}"/>
          </ac:picMkLst>
        </pc:picChg>
      </pc:sldChg>
      <pc:sldChg chg="del">
        <pc:chgData name="Bart Smets" userId="651d12b42ac489f6" providerId="LiveId" clId="{0B5AC86B-F6EF-4560-9302-F2866ABE3F1A}" dt="2024-03-20T14:32:07.219" v="27" actId="47"/>
        <pc:sldMkLst>
          <pc:docMk/>
          <pc:sldMk cId="399199111" sldId="261"/>
        </pc:sldMkLst>
      </pc:sldChg>
      <pc:sldChg chg="addSp delSp modSp new del mod">
        <pc:chgData name="Bart Smets" userId="651d12b42ac489f6" providerId="LiveId" clId="{0B5AC86B-F6EF-4560-9302-F2866ABE3F1A}" dt="2024-03-22T09:30:21.680" v="1106" actId="47"/>
        <pc:sldMkLst>
          <pc:docMk/>
          <pc:sldMk cId="4240821132" sldId="261"/>
        </pc:sldMkLst>
        <pc:spChg chg="mod">
          <ac:chgData name="Bart Smets" userId="651d12b42ac489f6" providerId="LiveId" clId="{0B5AC86B-F6EF-4560-9302-F2866ABE3F1A}" dt="2024-03-22T07:52:32.083" v="243" actId="113"/>
          <ac:spMkLst>
            <pc:docMk/>
            <pc:sldMk cId="4240821132" sldId="261"/>
            <ac:spMk id="2" creationId="{E348279E-D610-1082-0502-FF61FF0CB440}"/>
          </ac:spMkLst>
        </pc:spChg>
        <pc:spChg chg="add del mod">
          <ac:chgData name="Bart Smets" userId="651d12b42ac489f6" providerId="LiveId" clId="{0B5AC86B-F6EF-4560-9302-F2866ABE3F1A}" dt="2024-03-22T08:08:09.354" v="249" actId="478"/>
          <ac:spMkLst>
            <pc:docMk/>
            <pc:sldMk cId="4240821132" sldId="261"/>
            <ac:spMk id="5" creationId="{0A91F195-4D48-8266-DF07-A192ED4A33DC}"/>
          </ac:spMkLst>
        </pc:spChg>
        <pc:spChg chg="add">
          <ac:chgData name="Bart Smets" userId="651d12b42ac489f6" providerId="LiveId" clId="{0B5AC86B-F6EF-4560-9302-F2866ABE3F1A}" dt="2024-03-22T08:08:03.721" v="248"/>
          <ac:spMkLst>
            <pc:docMk/>
            <pc:sldMk cId="4240821132" sldId="261"/>
            <ac:spMk id="6" creationId="{7B73709F-F680-1040-D12B-8FB518B89659}"/>
          </ac:spMkLst>
        </pc:spChg>
        <pc:spChg chg="add del mod">
          <ac:chgData name="Bart Smets" userId="651d12b42ac489f6" providerId="LiveId" clId="{0B5AC86B-F6EF-4560-9302-F2866ABE3F1A}" dt="2024-03-22T08:08:20.791" v="253"/>
          <ac:spMkLst>
            <pc:docMk/>
            <pc:sldMk cId="4240821132" sldId="261"/>
            <ac:spMk id="7" creationId="{762A5264-DE84-3BC0-C4CA-1EBDA5D56838}"/>
          </ac:spMkLst>
        </pc:spChg>
        <pc:spChg chg="add">
          <ac:chgData name="Bart Smets" userId="651d12b42ac489f6" providerId="LiveId" clId="{0B5AC86B-F6EF-4560-9302-F2866ABE3F1A}" dt="2024-03-22T08:08:15.574" v="251"/>
          <ac:spMkLst>
            <pc:docMk/>
            <pc:sldMk cId="4240821132" sldId="261"/>
            <ac:spMk id="8" creationId="{B8400AC6-7340-BCD7-0391-AA66EA90F61B}"/>
          </ac:spMkLst>
        </pc:spChg>
        <pc:spChg chg="add del mod">
          <ac:chgData name="Bart Smets" userId="651d12b42ac489f6" providerId="LiveId" clId="{0B5AC86B-F6EF-4560-9302-F2866ABE3F1A}" dt="2024-03-22T08:51:20.663" v="474" actId="21"/>
          <ac:spMkLst>
            <pc:docMk/>
            <pc:sldMk cId="4240821132" sldId="261"/>
            <ac:spMk id="9" creationId="{B4BAF4E8-B38A-7B99-A88A-4A6424DD8A13}"/>
          </ac:spMkLst>
        </pc:spChg>
        <pc:spChg chg="add del mod">
          <ac:chgData name="Bart Smets" userId="651d12b42ac489f6" providerId="LiveId" clId="{0B5AC86B-F6EF-4560-9302-F2866ABE3F1A}" dt="2024-03-22T08:51:20.663" v="474" actId="21"/>
          <ac:spMkLst>
            <pc:docMk/>
            <pc:sldMk cId="4240821132" sldId="261"/>
            <ac:spMk id="10" creationId="{694D963A-3708-DFAD-44EF-F844A8B237BA}"/>
          </ac:spMkLst>
        </pc:spChg>
        <pc:picChg chg="add del mod">
          <ac:chgData name="Bart Smets" userId="651d12b42ac489f6" providerId="LiveId" clId="{0B5AC86B-F6EF-4560-9302-F2866ABE3F1A}" dt="2024-03-22T08:51:20.663" v="474" actId="21"/>
          <ac:picMkLst>
            <pc:docMk/>
            <pc:sldMk cId="4240821132" sldId="261"/>
            <ac:picMk id="4" creationId="{B42BC06C-417E-69C8-E62E-7D197F7692AA}"/>
          </ac:picMkLst>
        </pc:picChg>
      </pc:sldChg>
      <pc:sldChg chg="addSp delSp modSp new mod setBg addAnim delAnim modAnim setClrOvrMap">
        <pc:chgData name="Bart Smets" userId="651d12b42ac489f6" providerId="LiveId" clId="{0B5AC86B-F6EF-4560-9302-F2866ABE3F1A}" dt="2024-04-26T09:32:46.220" v="9171"/>
        <pc:sldMkLst>
          <pc:docMk/>
          <pc:sldMk cId="1611038241" sldId="262"/>
        </pc:sldMkLst>
        <pc:spChg chg="mod">
          <ac:chgData name="Bart Smets" userId="651d12b42ac489f6" providerId="LiveId" clId="{0B5AC86B-F6EF-4560-9302-F2866ABE3F1A}" dt="2024-04-23T09:33:58.855" v="8072" actId="114"/>
          <ac:spMkLst>
            <pc:docMk/>
            <pc:sldMk cId="1611038241" sldId="262"/>
            <ac:spMk id="2" creationId="{682119B2-5A55-1C7A-6E04-D70D4A5B34B1}"/>
          </ac:spMkLst>
        </pc:spChg>
        <pc:spChg chg="del mod">
          <ac:chgData name="Bart Smets" userId="651d12b42ac489f6" providerId="LiveId" clId="{0B5AC86B-F6EF-4560-9302-F2866ABE3F1A}" dt="2024-03-22T07:18:36.730" v="238" actId="478"/>
          <ac:spMkLst>
            <pc:docMk/>
            <pc:sldMk cId="1611038241" sldId="262"/>
            <ac:spMk id="3" creationId="{7F952953-1BC1-A708-40FF-6421ADEAE3F4}"/>
          </ac:spMkLst>
        </pc:spChg>
        <pc:spChg chg="add del">
          <ac:chgData name="Bart Smets" userId="651d12b42ac489f6" providerId="LiveId" clId="{0B5AC86B-F6EF-4560-9302-F2866ABE3F1A}" dt="2024-03-22T07:18:19.135" v="233" actId="26606"/>
          <ac:spMkLst>
            <pc:docMk/>
            <pc:sldMk cId="1611038241" sldId="262"/>
            <ac:spMk id="1031" creationId="{71B2258F-86CA-4D4D-8270-BC05FCDEBFB3}"/>
          </ac:spMkLst>
        </pc:spChg>
        <pc:spChg chg="add del">
          <ac:chgData name="Bart Smets" userId="651d12b42ac489f6" providerId="LiveId" clId="{0B5AC86B-F6EF-4560-9302-F2866ABE3F1A}" dt="2024-03-22T07:18:24.632" v="235" actId="26606"/>
          <ac:spMkLst>
            <pc:docMk/>
            <pc:sldMk cId="1611038241" sldId="262"/>
            <ac:spMk id="1033" creationId="{007891EC-4501-44ED-A8C8-B11B6DB767AB}"/>
          </ac:spMkLst>
        </pc:spChg>
        <pc:spChg chg="add del">
          <ac:chgData name="Bart Smets" userId="651d12b42ac489f6" providerId="LiveId" clId="{0B5AC86B-F6EF-4560-9302-F2866ABE3F1A}" dt="2024-03-22T07:18:24.632" v="235" actId="26606"/>
          <ac:spMkLst>
            <pc:docMk/>
            <pc:sldMk cId="1611038241" sldId="262"/>
            <ac:spMk id="1034" creationId="{C1DD1A8A-57D5-4A81-AD04-532B043C5611}"/>
          </ac:spMkLst>
        </pc:spChg>
        <pc:spChg chg="add">
          <ac:chgData name="Bart Smets" userId="651d12b42ac489f6" providerId="LiveId" clId="{0B5AC86B-F6EF-4560-9302-F2866ABE3F1A}" dt="2024-03-22T07:18:24.661" v="236" actId="26606"/>
          <ac:spMkLst>
            <pc:docMk/>
            <pc:sldMk cId="1611038241" sldId="262"/>
            <ac:spMk id="1036" creationId="{71B2258F-86CA-4D4D-8270-BC05FCDEBFB3}"/>
          </ac:spMkLst>
        </pc:spChg>
        <pc:picChg chg="add mod ord">
          <ac:chgData name="Bart Smets" userId="651d12b42ac489f6" providerId="LiveId" clId="{0B5AC86B-F6EF-4560-9302-F2866ABE3F1A}" dt="2024-04-26T06:06:50.204" v="8074" actId="1036"/>
          <ac:picMkLst>
            <pc:docMk/>
            <pc:sldMk cId="1611038241" sldId="262"/>
            <ac:picMk id="1026" creationId="{46BCD4A9-2826-823F-4576-13046D34EFAC}"/>
          </ac:picMkLst>
        </pc:picChg>
      </pc:sldChg>
      <pc:sldChg chg="del">
        <pc:chgData name="Bart Smets" userId="651d12b42ac489f6" providerId="LiveId" clId="{0B5AC86B-F6EF-4560-9302-F2866ABE3F1A}" dt="2024-03-20T14:32:04.941" v="26" actId="47"/>
        <pc:sldMkLst>
          <pc:docMk/>
          <pc:sldMk cId="3095260985" sldId="262"/>
        </pc:sldMkLst>
      </pc:sldChg>
      <pc:sldChg chg="del">
        <pc:chgData name="Bart Smets" userId="651d12b42ac489f6" providerId="LiveId" clId="{0B5AC86B-F6EF-4560-9302-F2866ABE3F1A}" dt="2024-03-20T14:32:04.023" v="25" actId="47"/>
        <pc:sldMkLst>
          <pc:docMk/>
          <pc:sldMk cId="1128416561" sldId="263"/>
        </pc:sldMkLst>
      </pc:sldChg>
      <pc:sldChg chg="addSp delSp modSp new mod modAnim">
        <pc:chgData name="Bart Smets" userId="651d12b42ac489f6" providerId="LiveId" clId="{0B5AC86B-F6EF-4560-9302-F2866ABE3F1A}" dt="2024-04-23T07:39:12.057" v="7606"/>
        <pc:sldMkLst>
          <pc:docMk/>
          <pc:sldMk cId="3347624496" sldId="263"/>
        </pc:sldMkLst>
        <pc:spChg chg="mod">
          <ac:chgData name="Bart Smets" userId="651d12b42ac489f6" providerId="LiveId" clId="{0B5AC86B-F6EF-4560-9302-F2866ABE3F1A}" dt="2024-03-22T08:48:48.676" v="451" actId="20577"/>
          <ac:spMkLst>
            <pc:docMk/>
            <pc:sldMk cId="3347624496" sldId="263"/>
            <ac:spMk id="2" creationId="{BFBE7B3D-E9DC-CDAB-8485-232AFA33A37D}"/>
          </ac:spMkLst>
        </pc:spChg>
        <pc:spChg chg="add mod">
          <ac:chgData name="Bart Smets" userId="651d12b42ac489f6" providerId="LiveId" clId="{0B5AC86B-F6EF-4560-9302-F2866ABE3F1A}" dt="2024-03-22T12:46:53.056" v="1741" actId="1076"/>
          <ac:spMkLst>
            <pc:docMk/>
            <pc:sldMk cId="3347624496" sldId="263"/>
            <ac:spMk id="3" creationId="{82BFA6CC-A034-19BD-04C5-ABCED49C987D}"/>
          </ac:spMkLst>
        </pc:spChg>
        <pc:spChg chg="add del mod">
          <ac:chgData name="Bart Smets" userId="651d12b42ac489f6" providerId="LiveId" clId="{0B5AC86B-F6EF-4560-9302-F2866ABE3F1A}" dt="2024-03-22T08:48:02.686" v="442"/>
          <ac:spMkLst>
            <pc:docMk/>
            <pc:sldMk cId="3347624496" sldId="263"/>
            <ac:spMk id="4" creationId="{87B1ED16-D812-F70B-EC40-9B9D05731031}"/>
          </ac:spMkLst>
        </pc:spChg>
        <pc:spChg chg="add mod">
          <ac:chgData name="Bart Smets" userId="651d12b42ac489f6" providerId="LiveId" clId="{0B5AC86B-F6EF-4560-9302-F2866ABE3F1A}" dt="2024-04-15T15:08:46.707" v="6330" actId="1076"/>
          <ac:spMkLst>
            <pc:docMk/>
            <pc:sldMk cId="3347624496" sldId="263"/>
            <ac:spMk id="4" creationId="{F85A2021-7B21-873B-99D0-DAA3574129A1}"/>
          </ac:spMkLst>
        </pc:spChg>
        <pc:spChg chg="add mod">
          <ac:chgData name="Bart Smets" userId="651d12b42ac489f6" providerId="LiveId" clId="{0B5AC86B-F6EF-4560-9302-F2866ABE3F1A}" dt="2024-04-15T15:08:27.019" v="6325" actId="1037"/>
          <ac:spMkLst>
            <pc:docMk/>
            <pc:sldMk cId="3347624496" sldId="263"/>
            <ac:spMk id="6" creationId="{A0BE6E89-1B86-63EE-D2AD-8C39ECD43B40}"/>
          </ac:spMkLst>
        </pc:spChg>
        <pc:spChg chg="add mod">
          <ac:chgData name="Bart Smets" userId="651d12b42ac489f6" providerId="LiveId" clId="{0B5AC86B-F6EF-4560-9302-F2866ABE3F1A}" dt="2024-04-15T15:08:27.019" v="6325" actId="1037"/>
          <ac:spMkLst>
            <pc:docMk/>
            <pc:sldMk cId="3347624496" sldId="263"/>
            <ac:spMk id="7" creationId="{7800675D-36FD-D181-06EA-A6E291FB594F}"/>
          </ac:spMkLst>
        </pc:spChg>
        <pc:spChg chg="add mod">
          <ac:chgData name="Bart Smets" userId="651d12b42ac489f6" providerId="LiveId" clId="{0B5AC86B-F6EF-4560-9302-F2866ABE3F1A}" dt="2024-04-15T15:19:54.319" v="6364" actId="404"/>
          <ac:spMkLst>
            <pc:docMk/>
            <pc:sldMk cId="3347624496" sldId="263"/>
            <ac:spMk id="8" creationId="{5CE8BE13-5B84-EC87-0FC9-3BE1A0BE850A}"/>
          </ac:spMkLst>
        </pc:spChg>
        <pc:spChg chg="add mod">
          <ac:chgData name="Bart Smets" userId="651d12b42ac489f6" providerId="LiveId" clId="{0B5AC86B-F6EF-4560-9302-F2866ABE3F1A}" dt="2024-04-15T15:08:27.019" v="6325" actId="1037"/>
          <ac:spMkLst>
            <pc:docMk/>
            <pc:sldMk cId="3347624496" sldId="263"/>
            <ac:spMk id="9" creationId="{B4BAF4E8-B38A-7B99-A88A-4A6424DD8A13}"/>
          </ac:spMkLst>
        </pc:spChg>
        <pc:spChg chg="add mod">
          <ac:chgData name="Bart Smets" userId="651d12b42ac489f6" providerId="LiveId" clId="{0B5AC86B-F6EF-4560-9302-F2866ABE3F1A}" dt="2024-04-15T15:08:27.019" v="6325" actId="1037"/>
          <ac:spMkLst>
            <pc:docMk/>
            <pc:sldMk cId="3347624496" sldId="263"/>
            <ac:spMk id="10" creationId="{694D963A-3708-DFAD-44EF-F844A8B237BA}"/>
          </ac:spMkLst>
        </pc:spChg>
        <pc:spChg chg="add mod">
          <ac:chgData name="Bart Smets" userId="651d12b42ac489f6" providerId="LiveId" clId="{0B5AC86B-F6EF-4560-9302-F2866ABE3F1A}" dt="2024-04-15T15:55:20.349" v="6458" actId="114"/>
          <ac:spMkLst>
            <pc:docMk/>
            <pc:sldMk cId="3347624496" sldId="263"/>
            <ac:spMk id="11" creationId="{3831A448-AC2D-E247-0C2F-A99B40B38CDB}"/>
          </ac:spMkLst>
        </pc:spChg>
        <pc:spChg chg="add mod">
          <ac:chgData name="Bart Smets" userId="651d12b42ac489f6" providerId="LiveId" clId="{0B5AC86B-F6EF-4560-9302-F2866ABE3F1A}" dt="2024-04-15T15:08:36.245" v="6327" actId="1076"/>
          <ac:spMkLst>
            <pc:docMk/>
            <pc:sldMk cId="3347624496" sldId="263"/>
            <ac:spMk id="12" creationId="{2CC8E8F8-E614-EC5D-DA18-8165261E5081}"/>
          </ac:spMkLst>
        </pc:spChg>
        <pc:spChg chg="add del mod">
          <ac:chgData name="Bart Smets" userId="651d12b42ac489f6" providerId="LiveId" clId="{0B5AC86B-F6EF-4560-9302-F2866ABE3F1A}" dt="2024-03-22T09:02:22.923" v="669" actId="478"/>
          <ac:spMkLst>
            <pc:docMk/>
            <pc:sldMk cId="3347624496" sldId="263"/>
            <ac:spMk id="13" creationId="{4C8968A1-63AD-24FF-0703-57F8294D3007}"/>
          </ac:spMkLst>
        </pc:spChg>
        <pc:spChg chg="add mod">
          <ac:chgData name="Bart Smets" userId="651d12b42ac489f6" providerId="LiveId" clId="{0B5AC86B-F6EF-4560-9302-F2866ABE3F1A}" dt="2024-04-15T15:11:46.595" v="6362" actId="1076"/>
          <ac:spMkLst>
            <pc:docMk/>
            <pc:sldMk cId="3347624496" sldId="263"/>
            <ac:spMk id="14" creationId="{75B7B570-DC39-13F0-FF00-15B7267C4BC2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32" creationId="{BF26758D-4780-0D65-253E-E943CF713950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33" creationId="{44F9A0CF-B877-EC27-3C7F-F638A1B66F67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36" creationId="{104AF116-DAA7-F039-67C6-653C2F287CC0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39" creationId="{12C9836F-D453-8F52-CF60-2190DA477B8B}"/>
          </ac:spMkLst>
        </pc:spChg>
        <pc:spChg chg="add del mod">
          <ac:chgData name="Bart Smets" userId="651d12b42ac489f6" providerId="LiveId" clId="{0B5AC86B-F6EF-4560-9302-F2866ABE3F1A}" dt="2024-03-22T09:23:23.378" v="1037" actId="478"/>
          <ac:spMkLst>
            <pc:docMk/>
            <pc:sldMk cId="3347624496" sldId="263"/>
            <ac:spMk id="40" creationId="{267C3476-8E64-00E4-93D7-4686D15E42CB}"/>
          </ac:spMkLst>
        </pc:spChg>
        <pc:spChg chg="add del mod">
          <ac:chgData name="Bart Smets" userId="651d12b42ac489f6" providerId="LiveId" clId="{0B5AC86B-F6EF-4560-9302-F2866ABE3F1A}" dt="2024-03-22T12:08:16.229" v="1274" actId="478"/>
          <ac:spMkLst>
            <pc:docMk/>
            <pc:sldMk cId="3347624496" sldId="263"/>
            <ac:spMk id="41" creationId="{3C8BABD1-346F-A1E9-1A48-94E4FF4702FA}"/>
          </ac:spMkLst>
        </pc:spChg>
        <pc:spChg chg="add del mod">
          <ac:chgData name="Bart Smets" userId="651d12b42ac489f6" providerId="LiveId" clId="{0B5AC86B-F6EF-4560-9302-F2866ABE3F1A}" dt="2024-03-22T12:08:16.859" v="1275" actId="478"/>
          <ac:spMkLst>
            <pc:docMk/>
            <pc:sldMk cId="3347624496" sldId="263"/>
            <ac:spMk id="42" creationId="{E74CFE9C-22F9-93DD-4ADF-6B072BBD5552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43" creationId="{863FD0E0-762B-1DD4-02F6-A767C548F6DC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45" creationId="{8313974D-7E27-BF95-21C0-0AB36C9551F6}"/>
          </ac:spMkLst>
        </pc:spChg>
        <pc:spChg chg="add mod">
          <ac:chgData name="Bart Smets" userId="651d12b42ac489f6" providerId="LiveId" clId="{0B5AC86B-F6EF-4560-9302-F2866ABE3F1A}" dt="2024-04-15T15:08:27.019" v="6325" actId="1037"/>
          <ac:spMkLst>
            <pc:docMk/>
            <pc:sldMk cId="3347624496" sldId="263"/>
            <ac:spMk id="46" creationId="{D62A132F-FEDE-1FBE-DECD-7C991575BD54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47" creationId="{D6C94360-51F4-71E2-5C25-7B8E2829E013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48" creationId="{E92E9546-33E3-16AC-25E5-E242764B88E3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49" creationId="{6D2A1D5E-9CE8-AA46-03DE-307B7D3F05CF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50" creationId="{16A18DA0-9A37-C09A-4D12-8FEC2D6F1E97}"/>
          </ac:spMkLst>
        </pc:spChg>
        <pc:spChg chg="add mod">
          <ac:chgData name="Bart Smets" userId="651d12b42ac489f6" providerId="LiveId" clId="{0B5AC86B-F6EF-4560-9302-F2866ABE3F1A}" dt="2024-04-15T14:13:00.164" v="5684" actId="1038"/>
          <ac:spMkLst>
            <pc:docMk/>
            <pc:sldMk cId="3347624496" sldId="263"/>
            <ac:spMk id="51" creationId="{9F0AB214-EE4D-21D7-4E6A-573ECF438D92}"/>
          </ac:spMkLst>
        </pc:spChg>
        <pc:spChg chg="add del mod">
          <ac:chgData name="Bart Smets" userId="651d12b42ac489f6" providerId="LiveId" clId="{0B5AC86B-F6EF-4560-9302-F2866ABE3F1A}" dt="2024-03-22T12:19:38.722" v="1460" actId="478"/>
          <ac:spMkLst>
            <pc:docMk/>
            <pc:sldMk cId="3347624496" sldId="263"/>
            <ac:spMk id="52" creationId="{6B98F69C-5F02-1FE4-48FB-6C1C3240AB2F}"/>
          </ac:spMkLst>
        </pc:spChg>
        <pc:spChg chg="add del mod">
          <ac:chgData name="Bart Smets" userId="651d12b42ac489f6" providerId="LiveId" clId="{0B5AC86B-F6EF-4560-9302-F2866ABE3F1A}" dt="2024-03-22T12:19:37.331" v="1459" actId="478"/>
          <ac:spMkLst>
            <pc:docMk/>
            <pc:sldMk cId="3347624496" sldId="263"/>
            <ac:spMk id="53" creationId="{83F8F818-A8E6-6501-A5FC-F1F094339CDF}"/>
          </ac:spMkLst>
        </pc:spChg>
        <pc:grpChg chg="add mod">
          <ac:chgData name="Bart Smets" userId="651d12b42ac489f6" providerId="LiveId" clId="{0B5AC86B-F6EF-4560-9302-F2866ABE3F1A}" dt="2024-04-15T14:13:00.164" v="5684" actId="1038"/>
          <ac:grpSpMkLst>
            <pc:docMk/>
            <pc:sldMk cId="3347624496" sldId="263"/>
            <ac:grpSpMk id="38" creationId="{27617698-6D8F-E89C-64E1-1970285DD95F}"/>
          </ac:grpSpMkLst>
        </pc:grpChg>
        <pc:graphicFrameChg chg="add del mod modGraphic">
          <ac:chgData name="Bart Smets" userId="651d12b42ac489f6" providerId="LiveId" clId="{0B5AC86B-F6EF-4560-9302-F2866ABE3F1A}" dt="2024-03-22T09:15:29.358" v="851" actId="478"/>
          <ac:graphicFrameMkLst>
            <pc:docMk/>
            <pc:sldMk cId="3347624496" sldId="263"/>
            <ac:graphicFrameMk id="34" creationId="{46014343-5BF9-AB64-68BE-CFDAC757DA6A}"/>
          </ac:graphicFrameMkLst>
        </pc:graphicFrameChg>
        <pc:graphicFrameChg chg="add del mod modGraphic">
          <ac:chgData name="Bart Smets" userId="651d12b42ac489f6" providerId="LiveId" clId="{0B5AC86B-F6EF-4560-9302-F2866ABE3F1A}" dt="2024-03-22T09:19:13.399" v="892" actId="478"/>
          <ac:graphicFrameMkLst>
            <pc:docMk/>
            <pc:sldMk cId="3347624496" sldId="263"/>
            <ac:graphicFrameMk id="35" creationId="{09FF50AF-6034-E123-A126-D64828BC75D7}"/>
          </ac:graphicFrameMkLst>
        </pc:graphicFrameChg>
        <pc:graphicFrameChg chg="add del mod modGraphic">
          <ac:chgData name="Bart Smets" userId="651d12b42ac489f6" providerId="LiveId" clId="{0B5AC86B-F6EF-4560-9302-F2866ABE3F1A}" dt="2024-04-15T14:13:00.164" v="5684" actId="1038"/>
          <ac:graphicFrameMkLst>
            <pc:docMk/>
            <pc:sldMk cId="3347624496" sldId="263"/>
            <ac:graphicFrameMk id="37" creationId="{CDA1FBB5-4F7A-5F9B-06FE-B79CBC477B1C}"/>
          </ac:graphicFrameMkLst>
        </pc:graphicFrameChg>
        <pc:graphicFrameChg chg="add mod modGraphic">
          <ac:chgData name="Bart Smets" userId="651d12b42ac489f6" providerId="LiveId" clId="{0B5AC86B-F6EF-4560-9302-F2866ABE3F1A}" dt="2024-04-15T14:13:00.164" v="5684" actId="1038"/>
          <ac:graphicFrameMkLst>
            <pc:docMk/>
            <pc:sldMk cId="3347624496" sldId="263"/>
            <ac:graphicFrameMk id="44" creationId="{A47F83D8-EF10-B456-C6EC-FC20DC9E8D3A}"/>
          </ac:graphicFrameMkLst>
        </pc:graphicFrameChg>
        <pc:picChg chg="add mod">
          <ac:chgData name="Bart Smets" userId="651d12b42ac489f6" providerId="LiveId" clId="{0B5AC86B-F6EF-4560-9302-F2866ABE3F1A}" dt="2024-04-15T15:08:27.019" v="6325" actId="1037"/>
          <ac:picMkLst>
            <pc:docMk/>
            <pc:sldMk cId="3347624496" sldId="263"/>
            <ac:picMk id="5" creationId="{B42BC06C-417E-69C8-E62E-7D197F7692AA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15" creationId="{C26C26EA-F282-DE6F-93E6-70158914E0B8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17" creationId="{349F5BDA-69CC-8209-4648-546AA7978AAA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19" creationId="{359575DD-6899-160D-B170-817BC5690302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21" creationId="{A2B78DC1-2520-2733-512B-FE668959A1DC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23" creationId="{164C43CC-C3B6-1ACD-394E-AEC0C3B646F4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25" creationId="{6637F864-349A-7278-10D4-7C813B023456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27" creationId="{579CD8F2-E66F-5103-F97C-8FD07D863FB9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29" creationId="{C0B1BB74-557D-01B8-0B72-90FEB674E225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31" creationId="{5D29108B-5E28-62E0-5CFC-25E51A2079A6}"/>
          </ac:picMkLst>
        </pc:picChg>
        <pc:picChg chg="add mod">
          <ac:chgData name="Bart Smets" userId="651d12b42ac489f6" providerId="LiveId" clId="{0B5AC86B-F6EF-4560-9302-F2866ABE3F1A}" dt="2024-04-15T14:13:00.164" v="5684" actId="1038"/>
          <ac:picMkLst>
            <pc:docMk/>
            <pc:sldMk cId="3347624496" sldId="263"/>
            <ac:picMk id="1026" creationId="{B78BBA75-1871-A5DC-E544-41D1C6C757F6}"/>
          </ac:picMkLst>
        </pc:picChg>
      </pc:sldChg>
      <pc:sldChg chg="addSp modSp new mod ord modAnim">
        <pc:chgData name="Bart Smets" userId="651d12b42ac489f6" providerId="LiveId" clId="{0B5AC86B-F6EF-4560-9302-F2866ABE3F1A}" dt="2024-04-23T07:40:28.282" v="7610"/>
        <pc:sldMkLst>
          <pc:docMk/>
          <pc:sldMk cId="673326642" sldId="264"/>
        </pc:sldMkLst>
        <pc:spChg chg="mod">
          <ac:chgData name="Bart Smets" userId="651d12b42ac489f6" providerId="LiveId" clId="{0B5AC86B-F6EF-4560-9302-F2866ABE3F1A}" dt="2024-04-09T09:12:13.632" v="1920" actId="20577"/>
          <ac:spMkLst>
            <pc:docMk/>
            <pc:sldMk cId="673326642" sldId="264"/>
            <ac:spMk id="2" creationId="{19138D29-51A8-F8F8-3842-C39C5301FD6C}"/>
          </ac:spMkLst>
        </pc:spChg>
        <pc:spChg chg="add mod">
          <ac:chgData name="Bart Smets" userId="651d12b42ac489f6" providerId="LiveId" clId="{0B5AC86B-F6EF-4560-9302-F2866ABE3F1A}" dt="2024-04-09T11:35:56.584" v="2626" actId="1076"/>
          <ac:spMkLst>
            <pc:docMk/>
            <pc:sldMk cId="673326642" sldId="264"/>
            <ac:spMk id="3" creationId="{61189C12-8383-86EA-13F2-086F86342A19}"/>
          </ac:spMkLst>
        </pc:spChg>
        <pc:spChg chg="add mod">
          <ac:chgData name="Bart Smets" userId="651d12b42ac489f6" providerId="LiveId" clId="{0B5AC86B-F6EF-4560-9302-F2866ABE3F1A}" dt="2024-04-09T11:41:58.429" v="2663" actId="20577"/>
          <ac:spMkLst>
            <pc:docMk/>
            <pc:sldMk cId="673326642" sldId="264"/>
            <ac:spMk id="4" creationId="{9D2D5223-DCDC-3F0D-16D8-FADF32267179}"/>
          </ac:spMkLst>
        </pc:spChg>
        <pc:spChg chg="add mod">
          <ac:chgData name="Bart Smets" userId="651d12b42ac489f6" providerId="LiveId" clId="{0B5AC86B-F6EF-4560-9302-F2866ABE3F1A}" dt="2024-04-23T07:40:23.319" v="7609" actId="1076"/>
          <ac:spMkLst>
            <pc:docMk/>
            <pc:sldMk cId="673326642" sldId="264"/>
            <ac:spMk id="5" creationId="{EAC53560-6870-4FB5-4886-982F620E6624}"/>
          </ac:spMkLst>
        </pc:spChg>
        <pc:spChg chg="add mod">
          <ac:chgData name="Bart Smets" userId="651d12b42ac489f6" providerId="LiveId" clId="{0B5AC86B-F6EF-4560-9302-F2866ABE3F1A}" dt="2024-04-09T11:35:42.645" v="2622" actId="1076"/>
          <ac:spMkLst>
            <pc:docMk/>
            <pc:sldMk cId="673326642" sldId="264"/>
            <ac:spMk id="8" creationId="{F462F214-F1CD-FE6A-E9E7-A554E63B4EA9}"/>
          </ac:spMkLst>
        </pc:spChg>
        <pc:spChg chg="add mod">
          <ac:chgData name="Bart Smets" userId="651d12b42ac489f6" providerId="LiveId" clId="{0B5AC86B-F6EF-4560-9302-F2866ABE3F1A}" dt="2024-04-09T11:35:39.089" v="2621" actId="1076"/>
          <ac:spMkLst>
            <pc:docMk/>
            <pc:sldMk cId="673326642" sldId="264"/>
            <ac:spMk id="9" creationId="{24248A10-E5BB-5908-9CDE-04F4C22120DA}"/>
          </ac:spMkLst>
        </pc:spChg>
        <pc:spChg chg="add mod">
          <ac:chgData name="Bart Smets" userId="651d12b42ac489f6" providerId="LiveId" clId="{0B5AC86B-F6EF-4560-9302-F2866ABE3F1A}" dt="2024-04-15T13:39:51.316" v="5554" actId="20577"/>
          <ac:spMkLst>
            <pc:docMk/>
            <pc:sldMk cId="673326642" sldId="264"/>
            <ac:spMk id="10" creationId="{4A9D4469-6B4C-51E6-1B08-44D27BCD51F9}"/>
          </ac:spMkLst>
        </pc:spChg>
        <pc:spChg chg="add mod">
          <ac:chgData name="Bart Smets" userId="651d12b42ac489f6" providerId="LiveId" clId="{0B5AC86B-F6EF-4560-9302-F2866ABE3F1A}" dt="2024-04-15T13:09:46.466" v="5477" actId="113"/>
          <ac:spMkLst>
            <pc:docMk/>
            <pc:sldMk cId="673326642" sldId="264"/>
            <ac:spMk id="11" creationId="{25F9C2BA-7951-83C7-F833-76FDC2EC0EBC}"/>
          </ac:spMkLst>
        </pc:spChg>
        <pc:spChg chg="add mod">
          <ac:chgData name="Bart Smets" userId="651d12b42ac489f6" providerId="LiveId" clId="{0B5AC86B-F6EF-4560-9302-F2866ABE3F1A}" dt="2024-04-09T11:43:23.597" v="2666" actId="207"/>
          <ac:spMkLst>
            <pc:docMk/>
            <pc:sldMk cId="673326642" sldId="264"/>
            <ac:spMk id="13" creationId="{D57094E1-301F-4E27-0833-35B02890B819}"/>
          </ac:spMkLst>
        </pc:spChg>
        <pc:spChg chg="add mod">
          <ac:chgData name="Bart Smets" userId="651d12b42ac489f6" providerId="LiveId" clId="{0B5AC86B-F6EF-4560-9302-F2866ABE3F1A}" dt="2024-04-09T11:43:23.597" v="2666" actId="207"/>
          <ac:spMkLst>
            <pc:docMk/>
            <pc:sldMk cId="673326642" sldId="264"/>
            <ac:spMk id="14" creationId="{67438908-33DF-190B-C9D2-B900D143288F}"/>
          </ac:spMkLst>
        </pc:spChg>
        <pc:picChg chg="add mod">
          <ac:chgData name="Bart Smets" userId="651d12b42ac489f6" providerId="LiveId" clId="{0B5AC86B-F6EF-4560-9302-F2866ABE3F1A}" dt="2024-04-09T11:38:16.153" v="2643" actId="1076"/>
          <ac:picMkLst>
            <pc:docMk/>
            <pc:sldMk cId="673326642" sldId="264"/>
            <ac:picMk id="7" creationId="{1F471A9C-E5B2-EC52-B070-17880A6B844B}"/>
          </ac:picMkLst>
        </pc:picChg>
      </pc:sldChg>
      <pc:sldChg chg="del">
        <pc:chgData name="Bart Smets" userId="651d12b42ac489f6" providerId="LiveId" clId="{0B5AC86B-F6EF-4560-9302-F2866ABE3F1A}" dt="2024-03-20T14:32:03.473" v="24" actId="47"/>
        <pc:sldMkLst>
          <pc:docMk/>
          <pc:sldMk cId="3222810570" sldId="264"/>
        </pc:sldMkLst>
      </pc:sldChg>
      <pc:sldChg chg="addSp modSp new mod ord modAnim">
        <pc:chgData name="Bart Smets" userId="651d12b42ac489f6" providerId="LiveId" clId="{0B5AC86B-F6EF-4560-9302-F2866ABE3F1A}" dt="2024-04-26T09:35:04.941" v="9183" actId="20577"/>
        <pc:sldMkLst>
          <pc:docMk/>
          <pc:sldMk cId="3165976652" sldId="265"/>
        </pc:sldMkLst>
        <pc:spChg chg="mod">
          <ac:chgData name="Bart Smets" userId="651d12b42ac489f6" providerId="LiveId" clId="{0B5AC86B-F6EF-4560-9302-F2866ABE3F1A}" dt="2024-04-15T14:26:36.244" v="5931" actId="20577"/>
          <ac:spMkLst>
            <pc:docMk/>
            <pc:sldMk cId="3165976652" sldId="265"/>
            <ac:spMk id="2" creationId="{0B4462D5-62D5-E628-A5F2-8C1DFE4F6EED}"/>
          </ac:spMkLst>
        </pc:spChg>
        <pc:spChg chg="add mod">
          <ac:chgData name="Bart Smets" userId="651d12b42ac489f6" providerId="LiveId" clId="{0B5AC86B-F6EF-4560-9302-F2866ABE3F1A}" dt="2024-04-26T09:35:04.941" v="9183" actId="20577"/>
          <ac:spMkLst>
            <pc:docMk/>
            <pc:sldMk cId="3165976652" sldId="265"/>
            <ac:spMk id="3" creationId="{BBAF2BDC-3142-ED9F-9FAC-73007EA6AECD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6" creationId="{CD2E424E-F1FE-E078-A283-C086F1086FB5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8" creationId="{9841935D-DDF4-944A-137F-99D15FA81D6F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0" creationId="{B5EE4148-15E8-C577-9C98-81B00A7DAFEA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1" creationId="{9F0413E6-D53F-F7CB-8307-D804F3A572C7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2" creationId="{A0CC0C4A-6588-EE22-074A-BB45940B8982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3" creationId="{D97B662B-BE6D-5621-6560-E320B3C8C0FD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4" creationId="{FAAA36FA-8114-B9D7-5945-C5B597BA821D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15" creationId="{8823078D-AA88-5BC2-EE3D-1E2E620BE5C2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20" creationId="{5938C86F-E587-AAB1-5193-252D8C8E3C37}"/>
          </ac:spMkLst>
        </pc:spChg>
        <pc:spChg chg="add mod">
          <ac:chgData name="Bart Smets" userId="651d12b42ac489f6" providerId="LiveId" clId="{0B5AC86B-F6EF-4560-9302-F2866ABE3F1A}" dt="2024-03-22T12:57:32.990" v="1765" actId="1076"/>
          <ac:spMkLst>
            <pc:docMk/>
            <pc:sldMk cId="3165976652" sldId="265"/>
            <ac:spMk id="21" creationId="{EC00AF36-7A5D-DBD1-4700-65A68D2976C3}"/>
          </ac:spMkLst>
        </pc:spChg>
        <pc:picChg chg="add mod">
          <ac:chgData name="Bart Smets" userId="651d12b42ac489f6" providerId="LiveId" clId="{0B5AC86B-F6EF-4560-9302-F2866ABE3F1A}" dt="2024-03-22T13:00:33.521" v="1771" actId="1076"/>
          <ac:picMkLst>
            <pc:docMk/>
            <pc:sldMk cId="3165976652" sldId="265"/>
            <ac:picMk id="2050" creationId="{E9A17608-B630-AC6D-A674-DF472819192F}"/>
          </ac:picMkLst>
        </pc:pic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5" creationId="{F0D8F8A3-BF4A-F5E6-1AE0-B7646C78D6EE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7" creationId="{0E8EE001-FC64-0C18-1B06-7038155C2F77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9" creationId="{B4767444-0910-F253-9D02-2248B027B720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16" creationId="{16830E30-8041-B154-E419-48FFBADD1DD7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17" creationId="{9721AEEF-3C92-5E1A-D0EC-A351D88B2E3B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18" creationId="{099CF983-5E60-C43C-7C43-5BCB3C0AA889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19" creationId="{5ED3691C-4073-C15A-816C-EA2F45B212FE}"/>
          </ac:cxnSpMkLst>
        </pc:cxnChg>
        <pc:cxnChg chg="add mod">
          <ac:chgData name="Bart Smets" userId="651d12b42ac489f6" providerId="LiveId" clId="{0B5AC86B-F6EF-4560-9302-F2866ABE3F1A}" dt="2024-03-22T12:57:32.990" v="1765" actId="1076"/>
          <ac:cxnSpMkLst>
            <pc:docMk/>
            <pc:sldMk cId="3165976652" sldId="265"/>
            <ac:cxnSpMk id="22" creationId="{38327764-1E04-4DB0-F7CA-3423976CC320}"/>
          </ac:cxnSpMkLst>
        </pc:cxnChg>
      </pc:sldChg>
      <pc:sldChg chg="del">
        <pc:chgData name="Bart Smets" userId="651d12b42ac489f6" providerId="LiveId" clId="{0B5AC86B-F6EF-4560-9302-F2866ABE3F1A}" dt="2024-03-20T14:32:02.437" v="23" actId="47"/>
        <pc:sldMkLst>
          <pc:docMk/>
          <pc:sldMk cId="1481750315" sldId="266"/>
        </pc:sldMkLst>
      </pc:sldChg>
      <pc:sldChg chg="addSp delSp modSp new mod setBg">
        <pc:chgData name="Bart Smets" userId="651d12b42ac489f6" providerId="LiveId" clId="{0B5AC86B-F6EF-4560-9302-F2866ABE3F1A}" dt="2024-04-16T13:19:53.780" v="7453" actId="20577"/>
        <pc:sldMkLst>
          <pc:docMk/>
          <pc:sldMk cId="4046176302" sldId="266"/>
        </pc:sldMkLst>
        <pc:spChg chg="mod">
          <ac:chgData name="Bart Smets" userId="651d12b42ac489f6" providerId="LiveId" clId="{0B5AC86B-F6EF-4560-9302-F2866ABE3F1A}" dt="2024-04-11T06:40:30.208" v="2708" actId="207"/>
          <ac:spMkLst>
            <pc:docMk/>
            <pc:sldMk cId="4046176302" sldId="266"/>
            <ac:spMk id="2" creationId="{2572F4AF-F373-56F9-1599-46B45033549D}"/>
          </ac:spMkLst>
        </pc:spChg>
        <pc:spChg chg="add mod">
          <ac:chgData name="Bart Smets" userId="651d12b42ac489f6" providerId="LiveId" clId="{0B5AC86B-F6EF-4560-9302-F2866ABE3F1A}" dt="2024-04-16T13:19:53.780" v="7453" actId="20577"/>
          <ac:spMkLst>
            <pc:docMk/>
            <pc:sldMk cId="4046176302" sldId="266"/>
            <ac:spMk id="4" creationId="{13127B90-CA7A-3DEA-1353-D4432C964F82}"/>
          </ac:spMkLst>
        </pc:spChg>
        <pc:spChg chg="add del mod">
          <ac:chgData name="Bart Smets" userId="651d12b42ac489f6" providerId="LiveId" clId="{0B5AC86B-F6EF-4560-9302-F2866ABE3F1A}" dt="2024-04-15T12:50:11.975" v="5367" actId="478"/>
          <ac:spMkLst>
            <pc:docMk/>
            <pc:sldMk cId="4046176302" sldId="266"/>
            <ac:spMk id="5" creationId="{5B002178-67B0-5D10-556A-257B626132F7}"/>
          </ac:spMkLst>
        </pc:spChg>
        <pc:spChg chg="add del mod">
          <ac:chgData name="Bart Smets" userId="651d12b42ac489f6" providerId="LiveId" clId="{0B5AC86B-F6EF-4560-9302-F2866ABE3F1A}" dt="2024-04-15T12:50:13.589" v="5368" actId="478"/>
          <ac:spMkLst>
            <pc:docMk/>
            <pc:sldMk cId="4046176302" sldId="266"/>
            <ac:spMk id="6" creationId="{6FC7D579-DA7F-4C89-B71F-CFD392731673}"/>
          </ac:spMkLst>
        </pc:spChg>
        <pc:spChg chg="add del mod">
          <ac:chgData name="Bart Smets" userId="651d12b42ac489f6" providerId="LiveId" clId="{0B5AC86B-F6EF-4560-9302-F2866ABE3F1A}" dt="2024-04-15T12:54:30.976" v="5472" actId="478"/>
          <ac:spMkLst>
            <pc:docMk/>
            <pc:sldMk cId="4046176302" sldId="266"/>
            <ac:spMk id="7" creationId="{B7F5774E-A30F-BC4E-29B5-0AE5EEB7A270}"/>
          </ac:spMkLst>
        </pc:spChg>
        <pc:spChg chg="add del mod">
          <ac:chgData name="Bart Smets" userId="651d12b42ac489f6" providerId="LiveId" clId="{0B5AC86B-F6EF-4560-9302-F2866ABE3F1A}" dt="2024-04-15T12:54:28.778" v="5471" actId="478"/>
          <ac:spMkLst>
            <pc:docMk/>
            <pc:sldMk cId="4046176302" sldId="266"/>
            <ac:spMk id="8" creationId="{C654D95A-34AE-02B6-3B36-B017D338A275}"/>
          </ac:spMkLst>
        </pc:spChg>
      </pc:sldChg>
      <pc:sldChg chg="addSp delSp modSp new mod">
        <pc:chgData name="Bart Smets" userId="651d12b42ac489f6" providerId="LiveId" clId="{0B5AC86B-F6EF-4560-9302-F2866ABE3F1A}" dt="2024-04-26T06:52:17.799" v="8080" actId="20577"/>
        <pc:sldMkLst>
          <pc:docMk/>
          <pc:sldMk cId="2163553177" sldId="267"/>
        </pc:sldMkLst>
        <pc:spChg chg="mod">
          <ac:chgData name="Bart Smets" userId="651d12b42ac489f6" providerId="LiveId" clId="{0B5AC86B-F6EF-4560-9302-F2866ABE3F1A}" dt="2024-04-11T07:34:57.888" v="3504" actId="20577"/>
          <ac:spMkLst>
            <pc:docMk/>
            <pc:sldMk cId="2163553177" sldId="267"/>
            <ac:spMk id="2" creationId="{615E5227-AF3B-A18C-6C84-A3B9869DEC92}"/>
          </ac:spMkLst>
        </pc:spChg>
        <pc:spChg chg="add mod">
          <ac:chgData name="Bart Smets" userId="651d12b42ac489f6" providerId="LiveId" clId="{0B5AC86B-F6EF-4560-9302-F2866ABE3F1A}" dt="2024-04-26T06:52:12.801" v="8079" actId="20577"/>
          <ac:spMkLst>
            <pc:docMk/>
            <pc:sldMk cId="2163553177" sldId="267"/>
            <ac:spMk id="4" creationId="{4C64812F-C5C3-B5D4-E0CB-AF95AFD42862}"/>
          </ac:spMkLst>
        </pc:spChg>
        <pc:spChg chg="add del mod">
          <ac:chgData name="Bart Smets" userId="651d12b42ac489f6" providerId="LiveId" clId="{0B5AC86B-F6EF-4560-9302-F2866ABE3F1A}" dt="2024-04-11T07:14:02.470" v="3375" actId="478"/>
          <ac:spMkLst>
            <pc:docMk/>
            <pc:sldMk cId="2163553177" sldId="267"/>
            <ac:spMk id="5" creationId="{211899B2-D6D0-D4D5-D3C0-839FEF0EA8E7}"/>
          </ac:spMkLst>
        </pc:spChg>
        <pc:spChg chg="add mod">
          <ac:chgData name="Bart Smets" userId="651d12b42ac489f6" providerId="LiveId" clId="{0B5AC86B-F6EF-4560-9302-F2866ABE3F1A}" dt="2024-04-26T06:52:17.799" v="8080" actId="20577"/>
          <ac:spMkLst>
            <pc:docMk/>
            <pc:sldMk cId="2163553177" sldId="267"/>
            <ac:spMk id="6" creationId="{6F5A71D3-EDB2-B536-D3F9-DD7CC2C0232B}"/>
          </ac:spMkLst>
        </pc:spChg>
        <pc:spChg chg="add del mod">
          <ac:chgData name="Bart Smets" userId="651d12b42ac489f6" providerId="LiveId" clId="{0B5AC86B-F6EF-4560-9302-F2866ABE3F1A}" dt="2024-04-11T07:58:31.544" v="3954" actId="21"/>
          <ac:spMkLst>
            <pc:docMk/>
            <pc:sldMk cId="2163553177" sldId="267"/>
            <ac:spMk id="7" creationId="{BBFB44A2-325B-43EA-C9D6-26F5B1DE59A5}"/>
          </ac:spMkLst>
        </pc:spChg>
        <pc:spChg chg="add mod">
          <ac:chgData name="Bart Smets" userId="651d12b42ac489f6" providerId="LiveId" clId="{0B5AC86B-F6EF-4560-9302-F2866ABE3F1A}" dt="2024-04-23T07:04:17.804" v="7517" actId="20577"/>
          <ac:spMkLst>
            <pc:docMk/>
            <pc:sldMk cId="2163553177" sldId="267"/>
            <ac:spMk id="12" creationId="{8CCAC521-0049-2D64-845C-07A95B991852}"/>
          </ac:spMkLst>
        </pc:spChg>
        <pc:spChg chg="add mod">
          <ac:chgData name="Bart Smets" userId="651d12b42ac489f6" providerId="LiveId" clId="{0B5AC86B-F6EF-4560-9302-F2866ABE3F1A}" dt="2024-04-23T07:04:24.258" v="7522" actId="20577"/>
          <ac:spMkLst>
            <pc:docMk/>
            <pc:sldMk cId="2163553177" sldId="267"/>
            <ac:spMk id="13" creationId="{D046DC79-0D6D-1E63-D36B-DC78892A3580}"/>
          </ac:spMkLst>
        </pc:spChg>
        <pc:spChg chg="add del mod">
          <ac:chgData name="Bart Smets" userId="651d12b42ac489f6" providerId="LiveId" clId="{0B5AC86B-F6EF-4560-9302-F2866ABE3F1A}" dt="2024-04-11T12:30:31.773" v="4512" actId="478"/>
          <ac:spMkLst>
            <pc:docMk/>
            <pc:sldMk cId="2163553177" sldId="267"/>
            <ac:spMk id="14" creationId="{82C95041-21D3-4313-7051-67EE9016BB07}"/>
          </ac:spMkLst>
        </pc:spChg>
        <pc:spChg chg="add del mod">
          <ac:chgData name="Bart Smets" userId="651d12b42ac489f6" providerId="LiveId" clId="{0B5AC86B-F6EF-4560-9302-F2866ABE3F1A}" dt="2024-04-11T12:30:31.773" v="4512" actId="478"/>
          <ac:spMkLst>
            <pc:docMk/>
            <pc:sldMk cId="2163553177" sldId="267"/>
            <ac:spMk id="15" creationId="{2D5D9C82-3B22-0FC4-770A-85BBF5A453E9}"/>
          </ac:spMkLst>
        </pc:spChg>
        <pc:spChg chg="add mod">
          <ac:chgData name="Bart Smets" userId="651d12b42ac489f6" providerId="LiveId" clId="{0B5AC86B-F6EF-4560-9302-F2866ABE3F1A}" dt="2024-04-23T07:04:58.471" v="7541" actId="20577"/>
          <ac:spMkLst>
            <pc:docMk/>
            <pc:sldMk cId="2163553177" sldId="267"/>
            <ac:spMk id="16" creationId="{99DF635E-E044-0934-24D5-969E37B76BF3}"/>
          </ac:spMkLst>
        </pc:spChg>
        <pc:picChg chg="add del mod">
          <ac:chgData name="Bart Smets" userId="651d12b42ac489f6" providerId="LiveId" clId="{0B5AC86B-F6EF-4560-9302-F2866ABE3F1A}" dt="2024-04-11T07:58:31.544" v="3954" actId="21"/>
          <ac:picMkLst>
            <pc:docMk/>
            <pc:sldMk cId="2163553177" sldId="267"/>
            <ac:picMk id="9" creationId="{A595C762-55BC-2773-FCFD-38D323505C97}"/>
          </ac:picMkLst>
        </pc:picChg>
        <pc:picChg chg="add del mod modCrop">
          <ac:chgData name="Bart Smets" userId="651d12b42ac489f6" providerId="LiveId" clId="{0B5AC86B-F6EF-4560-9302-F2866ABE3F1A}" dt="2024-04-11T07:58:31.544" v="3954" actId="21"/>
          <ac:picMkLst>
            <pc:docMk/>
            <pc:sldMk cId="2163553177" sldId="267"/>
            <ac:picMk id="11" creationId="{15984BF4-30B7-48BA-6C47-48814A7C57EE}"/>
          </ac:picMkLst>
        </pc:picChg>
        <pc:picChg chg="add del mod">
          <ac:chgData name="Bart Smets" userId="651d12b42ac489f6" providerId="LiveId" clId="{0B5AC86B-F6EF-4560-9302-F2866ABE3F1A}" dt="2024-04-11T12:10:13.267" v="4162" actId="478"/>
          <ac:picMkLst>
            <pc:docMk/>
            <pc:sldMk cId="2163553177" sldId="267"/>
            <ac:picMk id="19" creationId="{D5B2EC77-61B8-2270-A369-49FD94B922D4}"/>
          </ac:picMkLst>
        </pc:picChg>
      </pc:sldChg>
      <pc:sldChg chg="del">
        <pc:chgData name="Bart Smets" userId="651d12b42ac489f6" providerId="LiveId" clId="{0B5AC86B-F6EF-4560-9302-F2866ABE3F1A}" dt="2024-03-20T14:32:00.656" v="22" actId="47"/>
        <pc:sldMkLst>
          <pc:docMk/>
          <pc:sldMk cId="2716250194" sldId="267"/>
        </pc:sldMkLst>
      </pc:sldChg>
      <pc:sldChg chg="del">
        <pc:chgData name="Bart Smets" userId="651d12b42ac489f6" providerId="LiveId" clId="{0B5AC86B-F6EF-4560-9302-F2866ABE3F1A}" dt="2024-03-20T14:31:58.977" v="21" actId="47"/>
        <pc:sldMkLst>
          <pc:docMk/>
          <pc:sldMk cId="289017360" sldId="268"/>
        </pc:sldMkLst>
      </pc:sldChg>
      <pc:sldChg chg="addSp delSp modSp new mod">
        <pc:chgData name="Bart Smets" userId="651d12b42ac489f6" providerId="LiveId" clId="{0B5AC86B-F6EF-4560-9302-F2866ABE3F1A}" dt="2024-04-15T15:42:05.469" v="6410" actId="20577"/>
        <pc:sldMkLst>
          <pc:docMk/>
          <pc:sldMk cId="3663515832" sldId="268"/>
        </pc:sldMkLst>
        <pc:spChg chg="mod">
          <ac:chgData name="Bart Smets" userId="651d12b42ac489f6" providerId="LiveId" clId="{0B5AC86B-F6EF-4560-9302-F2866ABE3F1A}" dt="2024-04-11T11:41:40.188" v="3973" actId="20577"/>
          <ac:spMkLst>
            <pc:docMk/>
            <pc:sldMk cId="3663515832" sldId="268"/>
            <ac:spMk id="2" creationId="{B1619530-F216-3901-7E97-20AFA5E2120B}"/>
          </ac:spMkLst>
        </pc:spChg>
        <pc:spChg chg="add mod">
          <ac:chgData name="Bart Smets" userId="651d12b42ac489f6" providerId="LiveId" clId="{0B5AC86B-F6EF-4560-9302-F2866ABE3F1A}" dt="2024-04-15T15:42:05.469" v="6410" actId="20577"/>
          <ac:spMkLst>
            <pc:docMk/>
            <pc:sldMk cId="3663515832" sldId="268"/>
            <ac:spMk id="7" creationId="{BBFB44A2-325B-43EA-C9D6-26F5B1DE59A5}"/>
          </ac:spMkLst>
        </pc:spChg>
        <pc:picChg chg="add mod modCrop">
          <ac:chgData name="Bart Smets" userId="651d12b42ac489f6" providerId="LiveId" clId="{0B5AC86B-F6EF-4560-9302-F2866ABE3F1A}" dt="2024-04-11T12:00:07.625" v="4102" actId="732"/>
          <ac:picMkLst>
            <pc:docMk/>
            <pc:sldMk cId="3663515832" sldId="268"/>
            <ac:picMk id="5" creationId="{E2DD7413-B9D7-A4E8-A98F-4868EE5AAC0B}"/>
          </ac:picMkLst>
        </pc:picChg>
        <pc:picChg chg="add mod modCrop">
          <ac:chgData name="Bart Smets" userId="651d12b42ac489f6" providerId="LiveId" clId="{0B5AC86B-F6EF-4560-9302-F2866ABE3F1A}" dt="2024-04-11T12:00:12.913" v="4103" actId="732"/>
          <ac:picMkLst>
            <pc:docMk/>
            <pc:sldMk cId="3663515832" sldId="268"/>
            <ac:picMk id="8" creationId="{62CFE49B-0577-EE61-33D9-61ED5A4D5A62}"/>
          </ac:picMkLst>
        </pc:picChg>
        <pc:picChg chg="add del mod">
          <ac:chgData name="Bart Smets" userId="651d12b42ac489f6" providerId="LiveId" clId="{0B5AC86B-F6EF-4560-9302-F2866ABE3F1A}" dt="2024-04-11T07:58:52.377" v="3969" actId="478"/>
          <ac:picMkLst>
            <pc:docMk/>
            <pc:sldMk cId="3663515832" sldId="268"/>
            <ac:picMk id="9" creationId="{A595C762-55BC-2773-FCFD-38D323505C97}"/>
          </ac:picMkLst>
        </pc:picChg>
        <pc:picChg chg="add del mod">
          <ac:chgData name="Bart Smets" userId="651d12b42ac489f6" providerId="LiveId" clId="{0B5AC86B-F6EF-4560-9302-F2866ABE3F1A}" dt="2024-04-11T07:58:51.682" v="3968" actId="478"/>
          <ac:picMkLst>
            <pc:docMk/>
            <pc:sldMk cId="3663515832" sldId="268"/>
            <ac:picMk id="11" creationId="{15984BF4-30B7-48BA-6C47-48814A7C57EE}"/>
          </ac:picMkLst>
        </pc:picChg>
        <pc:picChg chg="add mod modCrop">
          <ac:chgData name="Bart Smets" userId="651d12b42ac489f6" providerId="LiveId" clId="{0B5AC86B-F6EF-4560-9302-F2866ABE3F1A}" dt="2024-04-11T12:00:18.447" v="4104" actId="732"/>
          <ac:picMkLst>
            <pc:docMk/>
            <pc:sldMk cId="3663515832" sldId="268"/>
            <ac:picMk id="12" creationId="{A0508323-0208-C5ED-08CD-092CEB0EA161}"/>
          </ac:picMkLst>
        </pc:picChg>
        <pc:picChg chg="add mod modCrop">
          <ac:chgData name="Bart Smets" userId="651d12b42ac489f6" providerId="LiveId" clId="{0B5AC86B-F6EF-4560-9302-F2866ABE3F1A}" dt="2024-04-11T12:00:22.295" v="4105" actId="732"/>
          <ac:picMkLst>
            <pc:docMk/>
            <pc:sldMk cId="3663515832" sldId="268"/>
            <ac:picMk id="14" creationId="{999A1A50-98FF-F24F-C0C4-EBB89BAB5916}"/>
          </ac:picMkLst>
        </pc:picChg>
      </pc:sldChg>
      <pc:sldChg chg="del">
        <pc:chgData name="Bart Smets" userId="651d12b42ac489f6" providerId="LiveId" clId="{0B5AC86B-F6EF-4560-9302-F2866ABE3F1A}" dt="2024-03-20T14:31:58.119" v="20" actId="47"/>
        <pc:sldMkLst>
          <pc:docMk/>
          <pc:sldMk cId="419349987" sldId="269"/>
        </pc:sldMkLst>
      </pc:sldChg>
      <pc:sldChg chg="addSp delSp modSp new mod">
        <pc:chgData name="Bart Smets" userId="651d12b42ac489f6" providerId="LiveId" clId="{0B5AC86B-F6EF-4560-9302-F2866ABE3F1A}" dt="2024-04-26T07:03:41.152" v="8195" actId="1076"/>
        <pc:sldMkLst>
          <pc:docMk/>
          <pc:sldMk cId="1974541871" sldId="269"/>
        </pc:sldMkLst>
        <pc:spChg chg="mod">
          <ac:chgData name="Bart Smets" userId="651d12b42ac489f6" providerId="LiveId" clId="{0B5AC86B-F6EF-4560-9302-F2866ABE3F1A}" dt="2024-04-11T12:16:06.130" v="4185" actId="20577"/>
          <ac:spMkLst>
            <pc:docMk/>
            <pc:sldMk cId="1974541871" sldId="269"/>
            <ac:spMk id="2" creationId="{987CFD2B-6C18-B7BF-733C-D54C236E98F5}"/>
          </ac:spMkLst>
        </pc:spChg>
        <pc:spChg chg="add mod">
          <ac:chgData name="Bart Smets" userId="651d12b42ac489f6" providerId="LiveId" clId="{0B5AC86B-F6EF-4560-9302-F2866ABE3F1A}" dt="2024-04-11T13:05:49.017" v="5334" actId="14100"/>
          <ac:spMkLst>
            <pc:docMk/>
            <pc:sldMk cId="1974541871" sldId="269"/>
            <ac:spMk id="4" creationId="{690F9B2D-C00A-E02B-41C1-29B1DCEC2ECB}"/>
          </ac:spMkLst>
        </pc:spChg>
        <pc:spChg chg="add mod">
          <ac:chgData name="Bart Smets" userId="651d12b42ac489f6" providerId="LiveId" clId="{0B5AC86B-F6EF-4560-9302-F2866ABE3F1A}" dt="2024-04-26T07:01:45.422" v="8171" actId="1076"/>
          <ac:spMkLst>
            <pc:docMk/>
            <pc:sldMk cId="1974541871" sldId="269"/>
            <ac:spMk id="5" creationId="{B990558B-CAFA-5158-7B65-8B4B37553A20}"/>
          </ac:spMkLst>
        </pc:spChg>
        <pc:spChg chg="add mod">
          <ac:chgData name="Bart Smets" userId="651d12b42ac489f6" providerId="LiveId" clId="{0B5AC86B-F6EF-4560-9302-F2866ABE3F1A}" dt="2024-04-11T12:48:58.467" v="5147" actId="20577"/>
          <ac:spMkLst>
            <pc:docMk/>
            <pc:sldMk cId="1974541871" sldId="269"/>
            <ac:spMk id="6" creationId="{634F16A2-3D4D-5745-E8CA-493BF3D22D7C}"/>
          </ac:spMkLst>
        </pc:spChg>
        <pc:spChg chg="add mod">
          <ac:chgData name="Bart Smets" userId="651d12b42ac489f6" providerId="LiveId" clId="{0B5AC86B-F6EF-4560-9302-F2866ABE3F1A}" dt="2024-04-26T07:01:39.854" v="8170" actId="1076"/>
          <ac:spMkLst>
            <pc:docMk/>
            <pc:sldMk cId="1974541871" sldId="269"/>
            <ac:spMk id="7" creationId="{C820CC4A-903C-7723-74B3-CBB513D87342}"/>
          </ac:spMkLst>
        </pc:spChg>
        <pc:spChg chg="add mod">
          <ac:chgData name="Bart Smets" userId="651d12b42ac489f6" providerId="LiveId" clId="{0B5AC86B-F6EF-4560-9302-F2866ABE3F1A}" dt="2024-04-26T07:02:59.713" v="8181" actId="14100"/>
          <ac:spMkLst>
            <pc:docMk/>
            <pc:sldMk cId="1974541871" sldId="269"/>
            <ac:spMk id="8" creationId="{EFF41B20-9ABC-ED33-D0B2-FF43041BABC5}"/>
          </ac:spMkLst>
        </pc:spChg>
        <pc:spChg chg="add del mod">
          <ac:chgData name="Bart Smets" userId="651d12b42ac489f6" providerId="LiveId" clId="{0B5AC86B-F6EF-4560-9302-F2866ABE3F1A}" dt="2024-04-11T12:49:03.631" v="5150"/>
          <ac:spMkLst>
            <pc:docMk/>
            <pc:sldMk cId="1974541871" sldId="269"/>
            <ac:spMk id="9" creationId="{22FEAD71-F823-4F3A-1B8F-3B869BBFE31E}"/>
          </ac:spMkLst>
        </pc:spChg>
        <pc:spChg chg="add mod">
          <ac:chgData name="Bart Smets" userId="651d12b42ac489f6" providerId="LiveId" clId="{0B5AC86B-F6EF-4560-9302-F2866ABE3F1A}" dt="2024-04-26T07:03:19.229" v="8191" actId="403"/>
          <ac:spMkLst>
            <pc:docMk/>
            <pc:sldMk cId="1974541871" sldId="269"/>
            <ac:spMk id="9" creationId="{6A7EDEC4-2965-B5A6-FCCE-B71967EAA4E0}"/>
          </ac:spMkLst>
        </pc:spChg>
        <pc:spChg chg="add mod">
          <ac:chgData name="Bart Smets" userId="651d12b42ac489f6" providerId="LiveId" clId="{0B5AC86B-F6EF-4560-9302-F2866ABE3F1A}" dt="2024-04-26T06:59:43.341" v="8143" actId="20577"/>
          <ac:spMkLst>
            <pc:docMk/>
            <pc:sldMk cId="1974541871" sldId="269"/>
            <ac:spMk id="10" creationId="{B1E42912-05CF-AD34-8759-3653CEE85385}"/>
          </ac:spMkLst>
        </pc:spChg>
        <pc:spChg chg="add mod">
          <ac:chgData name="Bart Smets" userId="651d12b42ac489f6" providerId="LiveId" clId="{0B5AC86B-F6EF-4560-9302-F2866ABE3F1A}" dt="2024-04-26T07:03:19.229" v="8191" actId="403"/>
          <ac:spMkLst>
            <pc:docMk/>
            <pc:sldMk cId="1974541871" sldId="269"/>
            <ac:spMk id="11" creationId="{A8FE3804-CA71-E439-A415-CA40816BC8B6}"/>
          </ac:spMkLst>
        </pc:spChg>
        <pc:spChg chg="add mod">
          <ac:chgData name="Bart Smets" userId="651d12b42ac489f6" providerId="LiveId" clId="{0B5AC86B-F6EF-4560-9302-F2866ABE3F1A}" dt="2024-04-26T07:03:19.229" v="8191" actId="403"/>
          <ac:spMkLst>
            <pc:docMk/>
            <pc:sldMk cId="1974541871" sldId="269"/>
            <ac:spMk id="12" creationId="{6C2714C6-A0C7-ABEF-1B23-88EDE3FE2717}"/>
          </ac:spMkLst>
        </pc:spChg>
        <pc:spChg chg="add mod">
          <ac:chgData name="Bart Smets" userId="651d12b42ac489f6" providerId="LiveId" clId="{0B5AC86B-F6EF-4560-9302-F2866ABE3F1A}" dt="2024-04-26T07:03:19.229" v="8191" actId="403"/>
          <ac:spMkLst>
            <pc:docMk/>
            <pc:sldMk cId="1974541871" sldId="269"/>
            <ac:spMk id="13" creationId="{E0DE343B-EEAD-2D45-4DB9-12E2AB212EF2}"/>
          </ac:spMkLst>
        </pc:spChg>
        <pc:spChg chg="add mod">
          <ac:chgData name="Bart Smets" userId="651d12b42ac489f6" providerId="LiveId" clId="{0B5AC86B-F6EF-4560-9302-F2866ABE3F1A}" dt="2024-04-26T07:03:19.229" v="8191" actId="403"/>
          <ac:spMkLst>
            <pc:docMk/>
            <pc:sldMk cId="1974541871" sldId="269"/>
            <ac:spMk id="14" creationId="{40CA0268-C71D-5980-C751-721E0BB3A234}"/>
          </ac:spMkLst>
        </pc:spChg>
        <pc:spChg chg="add mod">
          <ac:chgData name="Bart Smets" userId="651d12b42ac489f6" providerId="LiveId" clId="{0B5AC86B-F6EF-4560-9302-F2866ABE3F1A}" dt="2024-04-26T07:03:41.152" v="8195" actId="1076"/>
          <ac:spMkLst>
            <pc:docMk/>
            <pc:sldMk cId="1974541871" sldId="269"/>
            <ac:spMk id="22" creationId="{FAFAA37B-55BE-3A06-2B07-95EED31C0AFF}"/>
          </ac:spMkLst>
        </pc:spChg>
        <pc:spChg chg="add mod">
          <ac:chgData name="Bart Smets" userId="651d12b42ac489f6" providerId="LiveId" clId="{0B5AC86B-F6EF-4560-9302-F2866ABE3F1A}" dt="2024-04-26T07:03:35.853" v="8194" actId="1076"/>
          <ac:spMkLst>
            <pc:docMk/>
            <pc:sldMk cId="1974541871" sldId="269"/>
            <ac:spMk id="23" creationId="{8FA7D7AD-B2C2-36A2-AD4D-0AFDD45A05B6}"/>
          </ac:spMkLst>
        </pc:spChg>
        <pc:grpChg chg="add mod">
          <ac:chgData name="Bart Smets" userId="651d12b42ac489f6" providerId="LiveId" clId="{0B5AC86B-F6EF-4560-9302-F2866ABE3F1A}" dt="2024-04-26T07:03:29.824" v="8193" actId="14100"/>
          <ac:grpSpMkLst>
            <pc:docMk/>
            <pc:sldMk cId="1974541871" sldId="269"/>
            <ac:grpSpMk id="26" creationId="{5F0B8120-24BA-EDD5-C0E3-826659DF0553}"/>
          </ac:grpSpMkLst>
        </pc:grpChg>
        <pc:cxnChg chg="add mod">
          <ac:chgData name="Bart Smets" userId="651d12b42ac489f6" providerId="LiveId" clId="{0B5AC86B-F6EF-4560-9302-F2866ABE3F1A}" dt="2024-04-26T07:03:19.229" v="8191" actId="403"/>
          <ac:cxnSpMkLst>
            <pc:docMk/>
            <pc:sldMk cId="1974541871" sldId="269"/>
            <ac:cxnSpMk id="15" creationId="{B177361E-6872-7AE8-99AC-B74F99BF9ECF}"/>
          </ac:cxnSpMkLst>
        </pc:cxnChg>
        <pc:cxnChg chg="add mod">
          <ac:chgData name="Bart Smets" userId="651d12b42ac489f6" providerId="LiveId" clId="{0B5AC86B-F6EF-4560-9302-F2866ABE3F1A}" dt="2024-04-26T07:03:41.152" v="8195" actId="1076"/>
          <ac:cxnSpMkLst>
            <pc:docMk/>
            <pc:sldMk cId="1974541871" sldId="269"/>
            <ac:cxnSpMk id="16" creationId="{58BDDBDF-360F-1A22-009D-55EC4FBFDDDC}"/>
          </ac:cxnSpMkLst>
        </pc:cxnChg>
        <pc:cxnChg chg="add mod">
          <ac:chgData name="Bart Smets" userId="651d12b42ac489f6" providerId="LiveId" clId="{0B5AC86B-F6EF-4560-9302-F2866ABE3F1A}" dt="2024-04-26T07:03:19.229" v="8191" actId="403"/>
          <ac:cxnSpMkLst>
            <pc:docMk/>
            <pc:sldMk cId="1974541871" sldId="269"/>
            <ac:cxnSpMk id="17" creationId="{47510772-1882-D065-479B-E3CB57909627}"/>
          </ac:cxnSpMkLst>
        </pc:cxnChg>
        <pc:cxnChg chg="add mod">
          <ac:chgData name="Bart Smets" userId="651d12b42ac489f6" providerId="LiveId" clId="{0B5AC86B-F6EF-4560-9302-F2866ABE3F1A}" dt="2024-04-26T07:03:19.229" v="8191" actId="403"/>
          <ac:cxnSpMkLst>
            <pc:docMk/>
            <pc:sldMk cId="1974541871" sldId="269"/>
            <ac:cxnSpMk id="18" creationId="{ACEF9786-FF48-3228-9A51-CCE1864A7581}"/>
          </ac:cxnSpMkLst>
        </pc:cxnChg>
        <pc:cxnChg chg="add mod">
          <ac:chgData name="Bart Smets" userId="651d12b42ac489f6" providerId="LiveId" clId="{0B5AC86B-F6EF-4560-9302-F2866ABE3F1A}" dt="2024-04-26T07:03:19.229" v="8191" actId="403"/>
          <ac:cxnSpMkLst>
            <pc:docMk/>
            <pc:sldMk cId="1974541871" sldId="269"/>
            <ac:cxnSpMk id="19" creationId="{B411263A-230B-AA44-9C8D-8D429177AB6F}"/>
          </ac:cxnSpMkLst>
        </pc:cxnChg>
        <pc:cxnChg chg="add mod">
          <ac:chgData name="Bart Smets" userId="651d12b42ac489f6" providerId="LiveId" clId="{0B5AC86B-F6EF-4560-9302-F2866ABE3F1A}" dt="2024-04-26T07:03:19.229" v="8191" actId="403"/>
          <ac:cxnSpMkLst>
            <pc:docMk/>
            <pc:sldMk cId="1974541871" sldId="269"/>
            <ac:cxnSpMk id="20" creationId="{BF053BF7-12B5-4690-642D-787796547B85}"/>
          </ac:cxnSpMkLst>
        </pc:cxnChg>
        <pc:cxnChg chg="add mod">
          <ac:chgData name="Bart Smets" userId="651d12b42ac489f6" providerId="LiveId" clId="{0B5AC86B-F6EF-4560-9302-F2866ABE3F1A}" dt="2024-04-26T07:03:35.853" v="8194" actId="1076"/>
          <ac:cxnSpMkLst>
            <pc:docMk/>
            <pc:sldMk cId="1974541871" sldId="269"/>
            <ac:cxnSpMk id="21" creationId="{F9644430-B355-3FF4-9ED1-C972A44EDE01}"/>
          </ac:cxnSpMkLst>
        </pc:cxnChg>
        <pc:cxnChg chg="add mod">
          <ac:chgData name="Bart Smets" userId="651d12b42ac489f6" providerId="LiveId" clId="{0B5AC86B-F6EF-4560-9302-F2866ABE3F1A}" dt="2024-04-26T07:03:41.152" v="8195" actId="1076"/>
          <ac:cxnSpMkLst>
            <pc:docMk/>
            <pc:sldMk cId="1974541871" sldId="269"/>
            <ac:cxnSpMk id="24" creationId="{577C4463-ABFB-CAA6-5ACA-E80F10C46D81}"/>
          </ac:cxnSpMkLst>
        </pc:cxnChg>
        <pc:cxnChg chg="add mod">
          <ac:chgData name="Bart Smets" userId="651d12b42ac489f6" providerId="LiveId" clId="{0B5AC86B-F6EF-4560-9302-F2866ABE3F1A}" dt="2024-04-26T07:03:41.152" v="8195" actId="1076"/>
          <ac:cxnSpMkLst>
            <pc:docMk/>
            <pc:sldMk cId="1974541871" sldId="269"/>
            <ac:cxnSpMk id="25" creationId="{05658D15-F16C-B6F0-12C6-9DAB43FF9652}"/>
          </ac:cxnSpMkLst>
        </pc:cxnChg>
      </pc:sldChg>
      <pc:sldChg chg="addSp delSp modSp new mod">
        <pc:chgData name="Bart Smets" userId="651d12b42ac489f6" providerId="LiveId" clId="{0B5AC86B-F6EF-4560-9302-F2866ABE3F1A}" dt="2024-04-16T07:01:35.098" v="7245" actId="20577"/>
        <pc:sldMkLst>
          <pc:docMk/>
          <pc:sldMk cId="435501161" sldId="270"/>
        </pc:sldMkLst>
        <pc:spChg chg="mod">
          <ac:chgData name="Bart Smets" userId="651d12b42ac489f6" providerId="LiveId" clId="{0B5AC86B-F6EF-4560-9302-F2866ABE3F1A}" dt="2024-04-11T12:52:15.614" v="5283" actId="20577"/>
          <ac:spMkLst>
            <pc:docMk/>
            <pc:sldMk cId="435501161" sldId="270"/>
            <ac:spMk id="2" creationId="{0BCC0C93-529B-96C1-6E27-FF667C479BA9}"/>
          </ac:spMkLst>
        </pc:spChg>
        <pc:spChg chg="add mod">
          <ac:chgData name="Bart Smets" userId="651d12b42ac489f6" providerId="LiveId" clId="{0B5AC86B-F6EF-4560-9302-F2866ABE3F1A}" dt="2024-04-16T06:58:44.761" v="7230" actId="1076"/>
          <ac:spMkLst>
            <pc:docMk/>
            <pc:sldMk cId="435501161" sldId="270"/>
            <ac:spMk id="4" creationId="{9185EFEA-B04E-7E70-ACF5-82B9CBD4AC48}"/>
          </ac:spMkLst>
        </pc:spChg>
        <pc:spChg chg="add del mod">
          <ac:chgData name="Bart Smets" userId="651d12b42ac489f6" providerId="LiveId" clId="{0B5AC86B-F6EF-4560-9302-F2866ABE3F1A}" dt="2024-04-16T07:01:10.981" v="7241" actId="478"/>
          <ac:spMkLst>
            <pc:docMk/>
            <pc:sldMk cId="435501161" sldId="270"/>
            <ac:spMk id="8" creationId="{CCB055DC-DE2A-C652-9A40-A2A5E544E54E}"/>
          </ac:spMkLst>
        </pc:spChg>
        <pc:spChg chg="add mod">
          <ac:chgData name="Bart Smets" userId="651d12b42ac489f6" providerId="LiveId" clId="{0B5AC86B-F6EF-4560-9302-F2866ABE3F1A}" dt="2024-04-16T07:01:35.098" v="7245" actId="20577"/>
          <ac:spMkLst>
            <pc:docMk/>
            <pc:sldMk cId="435501161" sldId="270"/>
            <ac:spMk id="10" creationId="{57D64E17-CD96-9F29-0467-3092485B7B05}"/>
          </ac:spMkLst>
        </pc:spChg>
        <pc:picChg chg="add mod modCrop">
          <ac:chgData name="Bart Smets" userId="651d12b42ac489f6" providerId="LiveId" clId="{0B5AC86B-F6EF-4560-9302-F2866ABE3F1A}" dt="2024-04-16T06:58:38.021" v="7228" actId="14100"/>
          <ac:picMkLst>
            <pc:docMk/>
            <pc:sldMk cId="435501161" sldId="270"/>
            <ac:picMk id="5" creationId="{93CFC6E2-92CD-6872-0F3A-5D6DD1E38DD8}"/>
          </ac:picMkLst>
        </pc:picChg>
        <pc:picChg chg="add mod modCrop">
          <ac:chgData name="Bart Smets" userId="651d12b42ac489f6" providerId="LiveId" clId="{0B5AC86B-F6EF-4560-9302-F2866ABE3F1A}" dt="2024-04-16T06:58:40.969" v="7229" actId="14100"/>
          <ac:picMkLst>
            <pc:docMk/>
            <pc:sldMk cId="435501161" sldId="270"/>
            <ac:picMk id="7" creationId="{3A0EC8BC-8F4D-75AA-C170-859213A37ED5}"/>
          </ac:picMkLst>
        </pc:picChg>
        <pc:picChg chg="add mod">
          <ac:chgData name="Bart Smets" userId="651d12b42ac489f6" providerId="LiveId" clId="{0B5AC86B-F6EF-4560-9302-F2866ABE3F1A}" dt="2024-04-11T13:02:13.075" v="5317" actId="1076"/>
          <ac:picMkLst>
            <pc:docMk/>
            <pc:sldMk cId="435501161" sldId="270"/>
            <ac:picMk id="1026" creationId="{4F7C15E3-C02F-48D5-DC35-1FA30325AEF0}"/>
          </ac:picMkLst>
        </pc:picChg>
        <pc:picChg chg="add mod">
          <ac:chgData name="Bart Smets" userId="651d12b42ac489f6" providerId="LiveId" clId="{0B5AC86B-F6EF-4560-9302-F2866ABE3F1A}" dt="2024-04-11T13:02:15.342" v="5318" actId="1076"/>
          <ac:picMkLst>
            <pc:docMk/>
            <pc:sldMk cId="435501161" sldId="270"/>
            <ac:picMk id="1028" creationId="{0B36625F-7694-B9C3-A9DB-5A5E4E2CEA89}"/>
          </ac:picMkLst>
        </pc:picChg>
      </pc:sldChg>
      <pc:sldChg chg="del">
        <pc:chgData name="Bart Smets" userId="651d12b42ac489f6" providerId="LiveId" clId="{0B5AC86B-F6EF-4560-9302-F2866ABE3F1A}" dt="2024-03-20T14:31:56.712" v="18" actId="47"/>
        <pc:sldMkLst>
          <pc:docMk/>
          <pc:sldMk cId="3669104255" sldId="270"/>
        </pc:sldMkLst>
      </pc:sldChg>
      <pc:sldChg chg="modSp add del mod setBg">
        <pc:chgData name="Bart Smets" userId="651d12b42ac489f6" providerId="LiveId" clId="{0B5AC86B-F6EF-4560-9302-F2866ABE3F1A}" dt="2024-04-15T14:18:45.586" v="5819" actId="47"/>
        <pc:sldMkLst>
          <pc:docMk/>
          <pc:sldMk cId="279492469" sldId="271"/>
        </pc:sldMkLst>
        <pc:spChg chg="mod">
          <ac:chgData name="Bart Smets" userId="651d12b42ac489f6" providerId="LiveId" clId="{0B5AC86B-F6EF-4560-9302-F2866ABE3F1A}" dt="2024-04-15T14:15:40.352" v="5696" actId="20577"/>
          <ac:spMkLst>
            <pc:docMk/>
            <pc:sldMk cId="279492469" sldId="271"/>
            <ac:spMk id="2" creationId="{2572F4AF-F373-56F9-1599-46B45033549D}"/>
          </ac:spMkLst>
        </pc:spChg>
        <pc:spChg chg="mod">
          <ac:chgData name="Bart Smets" userId="651d12b42ac489f6" providerId="LiveId" clId="{0B5AC86B-F6EF-4560-9302-F2866ABE3F1A}" dt="2024-04-15T14:18:22.560" v="5818" actId="20577"/>
          <ac:spMkLst>
            <pc:docMk/>
            <pc:sldMk cId="279492469" sldId="271"/>
            <ac:spMk id="4" creationId="{13127B90-CA7A-3DEA-1353-D4432C964F82}"/>
          </ac:spMkLst>
        </pc:spChg>
      </pc:sldChg>
      <pc:sldChg chg="addSp delSp modSp new mod">
        <pc:chgData name="Bart Smets" userId="651d12b42ac489f6" providerId="LiveId" clId="{0B5AC86B-F6EF-4560-9302-F2866ABE3F1A}" dt="2024-04-26T09:36:12.585" v="9193" actId="6549"/>
        <pc:sldMkLst>
          <pc:docMk/>
          <pc:sldMk cId="3156520917" sldId="271"/>
        </pc:sldMkLst>
        <pc:spChg chg="mod">
          <ac:chgData name="Bart Smets" userId="651d12b42ac489f6" providerId="LiveId" clId="{0B5AC86B-F6EF-4560-9302-F2866ABE3F1A}" dt="2024-04-15T14:43:41.467" v="6084" actId="20577"/>
          <ac:spMkLst>
            <pc:docMk/>
            <pc:sldMk cId="3156520917" sldId="271"/>
            <ac:spMk id="2" creationId="{454A52ED-4A55-26D0-41F0-8059F760C074}"/>
          </ac:spMkLst>
        </pc:spChg>
        <pc:spChg chg="add mod">
          <ac:chgData name="Bart Smets" userId="651d12b42ac489f6" providerId="LiveId" clId="{0B5AC86B-F6EF-4560-9302-F2866ABE3F1A}" dt="2024-04-23T07:02:02.549" v="7477" actId="14100"/>
          <ac:spMkLst>
            <pc:docMk/>
            <pc:sldMk cId="3156520917" sldId="271"/>
            <ac:spMk id="4" creationId="{1B946AE5-A00E-63DA-6421-B2EDFCA17171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5" creationId="{DF119D2F-BD5B-0165-C1B9-89F769A9C2C7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12" creationId="{02274680-2C07-0294-B4C1-0C4A808D3565}"/>
          </ac:spMkLst>
        </pc:spChg>
        <pc:spChg chg="add mod">
          <ac:chgData name="Bart Smets" userId="651d12b42ac489f6" providerId="LiveId" clId="{0B5AC86B-F6EF-4560-9302-F2866ABE3F1A}" dt="2024-04-23T08:29:32.666" v="7924" actId="20577"/>
          <ac:spMkLst>
            <pc:docMk/>
            <pc:sldMk cId="3156520917" sldId="271"/>
            <ac:spMk id="17" creationId="{1CCF472E-21CA-272D-5C9B-4582BE247F03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18" creationId="{849210BF-75EC-236F-536B-76C381A4B3BA}"/>
          </ac:spMkLst>
        </pc:spChg>
        <pc:spChg chg="add del mod">
          <ac:chgData name="Bart Smets" userId="651d12b42ac489f6" providerId="LiveId" clId="{0B5AC86B-F6EF-4560-9302-F2866ABE3F1A}" dt="2024-04-15T14:33:48.498" v="6003" actId="478"/>
          <ac:spMkLst>
            <pc:docMk/>
            <pc:sldMk cId="3156520917" sldId="271"/>
            <ac:spMk id="19" creationId="{2193AADE-26DD-DD1E-F792-A4F8360C31CB}"/>
          </ac:spMkLst>
        </pc:spChg>
        <pc:spChg chg="add mod">
          <ac:chgData name="Bart Smets" userId="651d12b42ac489f6" providerId="LiveId" clId="{0B5AC86B-F6EF-4560-9302-F2866ABE3F1A}" dt="2024-04-23T07:01:59.501" v="7476" actId="1076"/>
          <ac:spMkLst>
            <pc:docMk/>
            <pc:sldMk cId="3156520917" sldId="271"/>
            <ac:spMk id="52" creationId="{07C161F6-71EE-D015-0B83-2B899361A3DC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53" creationId="{13FF5F05-2651-3A20-BC04-6C80E51060AA}"/>
          </ac:spMkLst>
        </pc:spChg>
        <pc:spChg chg="add del mod">
          <ac:chgData name="Bart Smets" userId="651d12b42ac489f6" providerId="LiveId" clId="{0B5AC86B-F6EF-4560-9302-F2866ABE3F1A}" dt="2024-04-15T14:59:03.331" v="6162" actId="478"/>
          <ac:spMkLst>
            <pc:docMk/>
            <pc:sldMk cId="3156520917" sldId="271"/>
            <ac:spMk id="73" creationId="{C53DD312-5BFF-E5A2-AD79-873D0B58E088}"/>
          </ac:spMkLst>
        </pc:spChg>
        <pc:spChg chg="add mod">
          <ac:chgData name="Bart Smets" userId="651d12b42ac489f6" providerId="LiveId" clId="{0B5AC86B-F6EF-4560-9302-F2866ABE3F1A}" dt="2024-04-26T09:36:12.585" v="9193" actId="6549"/>
          <ac:spMkLst>
            <pc:docMk/>
            <pc:sldMk cId="3156520917" sldId="271"/>
            <ac:spMk id="74" creationId="{7FF9B261-99C0-67AA-9A28-6083A27AA019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75" creationId="{86D961AF-BC4C-2FB7-DCF1-0E2A2CCF1B57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76" creationId="{A4AE4168-7A26-F03C-04E8-1B22465AE856}"/>
          </ac:spMkLst>
        </pc:spChg>
        <pc:spChg chg="add mod">
          <ac:chgData name="Bart Smets" userId="651d12b42ac489f6" providerId="LiveId" clId="{0B5AC86B-F6EF-4560-9302-F2866ABE3F1A}" dt="2024-04-23T07:01:55.496" v="7475" actId="1076"/>
          <ac:spMkLst>
            <pc:docMk/>
            <pc:sldMk cId="3156520917" sldId="271"/>
            <ac:spMk id="77" creationId="{8B753A10-368A-C3E0-6423-BE1399E53827}"/>
          </ac:spMkLst>
        </pc:spChg>
        <pc:cxnChg chg="add del mod">
          <ac:chgData name="Bart Smets" userId="651d12b42ac489f6" providerId="LiveId" clId="{0B5AC86B-F6EF-4560-9302-F2866ABE3F1A}" dt="2024-04-15T14:24:59.743" v="5878" actId="478"/>
          <ac:cxnSpMkLst>
            <pc:docMk/>
            <pc:sldMk cId="3156520917" sldId="271"/>
            <ac:cxnSpMk id="7" creationId="{6953BE5F-B235-6B42-1974-9F701C3A111E}"/>
          </ac:cxnSpMkLst>
        </pc:cxnChg>
        <pc:cxnChg chg="add del mod">
          <ac:chgData name="Bart Smets" userId="651d12b42ac489f6" providerId="LiveId" clId="{0B5AC86B-F6EF-4560-9302-F2866ABE3F1A}" dt="2024-04-23T07:06:31.545" v="7545" actId="478"/>
          <ac:cxnSpMkLst>
            <pc:docMk/>
            <pc:sldMk cId="3156520917" sldId="271"/>
            <ac:cxnSpMk id="11" creationId="{3FE369E2-7447-5DA4-39EB-C5D6921E71B7}"/>
          </ac:cxnSpMkLst>
        </pc:cxnChg>
        <pc:cxnChg chg="add mod">
          <ac:chgData name="Bart Smets" userId="651d12b42ac489f6" providerId="LiveId" clId="{0B5AC86B-F6EF-4560-9302-F2866ABE3F1A}" dt="2024-04-23T07:08:19.217" v="7562" actId="14100"/>
          <ac:cxnSpMkLst>
            <pc:docMk/>
            <pc:sldMk cId="3156520917" sldId="271"/>
            <ac:cxnSpMk id="16" creationId="{A26CA174-215C-0337-D0F9-DD30D60BBD1E}"/>
          </ac:cxnSpMkLst>
        </pc:cxnChg>
        <pc:cxnChg chg="add del mod">
          <ac:chgData name="Bart Smets" userId="651d12b42ac489f6" providerId="LiveId" clId="{0B5AC86B-F6EF-4560-9302-F2866ABE3F1A}" dt="2024-04-15T14:28:11.524" v="5958" actId="478"/>
          <ac:cxnSpMkLst>
            <pc:docMk/>
            <pc:sldMk cId="3156520917" sldId="271"/>
            <ac:cxnSpMk id="21" creationId="{9201B12C-8921-80A4-FAC8-E2C00C76063C}"/>
          </ac:cxnSpMkLst>
        </pc:cxnChg>
        <pc:cxnChg chg="add mod">
          <ac:chgData name="Bart Smets" userId="651d12b42ac489f6" providerId="LiveId" clId="{0B5AC86B-F6EF-4560-9302-F2866ABE3F1A}" dt="2024-04-23T07:08:04.052" v="7559" actId="14100"/>
          <ac:cxnSpMkLst>
            <pc:docMk/>
            <pc:sldMk cId="3156520917" sldId="271"/>
            <ac:cxnSpMk id="22" creationId="{520EDE59-8D9E-A4A6-3690-F915123F9EB3}"/>
          </ac:cxnSpMkLst>
        </pc:cxnChg>
        <pc:cxnChg chg="add mod">
          <ac:chgData name="Bart Smets" userId="651d12b42ac489f6" providerId="LiveId" clId="{0B5AC86B-F6EF-4560-9302-F2866ABE3F1A}" dt="2024-04-23T07:02:04.990" v="7478" actId="14100"/>
          <ac:cxnSpMkLst>
            <pc:docMk/>
            <pc:sldMk cId="3156520917" sldId="271"/>
            <ac:cxnSpMk id="25" creationId="{ADC31947-DD4E-A7C3-0A88-9F11E0AA747C}"/>
          </ac:cxnSpMkLst>
        </pc:cxnChg>
        <pc:cxnChg chg="add del mod">
          <ac:chgData name="Bart Smets" userId="651d12b42ac489f6" providerId="LiveId" clId="{0B5AC86B-F6EF-4560-9302-F2866ABE3F1A}" dt="2024-04-15T14:30:49.554" v="5983" actId="478"/>
          <ac:cxnSpMkLst>
            <pc:docMk/>
            <pc:sldMk cId="3156520917" sldId="271"/>
            <ac:cxnSpMk id="27" creationId="{F80B754A-89F6-2072-3E97-0671CBFD42B4}"/>
          </ac:cxnSpMkLst>
        </pc:cxnChg>
        <pc:cxnChg chg="add mod">
          <ac:chgData name="Bart Smets" userId="651d12b42ac489f6" providerId="LiveId" clId="{0B5AC86B-F6EF-4560-9302-F2866ABE3F1A}" dt="2024-04-23T07:01:59.501" v="7476" actId="1076"/>
          <ac:cxnSpMkLst>
            <pc:docMk/>
            <pc:sldMk cId="3156520917" sldId="271"/>
            <ac:cxnSpMk id="31" creationId="{ADD49740-10AE-3FB5-259F-86C7EE98B064}"/>
          </ac:cxnSpMkLst>
        </pc:cxnChg>
        <pc:cxnChg chg="add mod">
          <ac:chgData name="Bart Smets" userId="651d12b42ac489f6" providerId="LiveId" clId="{0B5AC86B-F6EF-4560-9302-F2866ABE3F1A}" dt="2024-04-23T07:01:55.496" v="7475" actId="1076"/>
          <ac:cxnSpMkLst>
            <pc:docMk/>
            <pc:sldMk cId="3156520917" sldId="271"/>
            <ac:cxnSpMk id="36" creationId="{8F7C60B5-6B22-7B0F-57CD-F473B372247F}"/>
          </ac:cxnSpMkLst>
        </pc:cxnChg>
        <pc:cxnChg chg="add mod">
          <ac:chgData name="Bart Smets" userId="651d12b42ac489f6" providerId="LiveId" clId="{0B5AC86B-F6EF-4560-9302-F2866ABE3F1A}" dt="2024-04-23T07:01:55.496" v="7475" actId="1076"/>
          <ac:cxnSpMkLst>
            <pc:docMk/>
            <pc:sldMk cId="3156520917" sldId="271"/>
            <ac:cxnSpMk id="40" creationId="{8F824973-ED3A-573F-8135-A4EFEB3B3E3F}"/>
          </ac:cxnSpMkLst>
        </pc:cxnChg>
        <pc:cxnChg chg="add mod">
          <ac:chgData name="Bart Smets" userId="651d12b42ac489f6" providerId="LiveId" clId="{0B5AC86B-F6EF-4560-9302-F2866ABE3F1A}" dt="2024-04-23T07:01:55.496" v="7475" actId="1076"/>
          <ac:cxnSpMkLst>
            <pc:docMk/>
            <pc:sldMk cId="3156520917" sldId="271"/>
            <ac:cxnSpMk id="42" creationId="{5A11E465-DD54-01DB-43D5-E1A5674CB5AB}"/>
          </ac:cxnSpMkLst>
        </pc:cxnChg>
        <pc:cxnChg chg="add mod">
          <ac:chgData name="Bart Smets" userId="651d12b42ac489f6" providerId="LiveId" clId="{0B5AC86B-F6EF-4560-9302-F2866ABE3F1A}" dt="2024-04-23T07:01:55.496" v="7475" actId="1076"/>
          <ac:cxnSpMkLst>
            <pc:docMk/>
            <pc:sldMk cId="3156520917" sldId="271"/>
            <ac:cxnSpMk id="45" creationId="{02E3FCDC-93FA-8676-CC49-5C35DDEF604A}"/>
          </ac:cxnSpMkLst>
        </pc:cxnChg>
        <pc:cxnChg chg="add mod">
          <ac:chgData name="Bart Smets" userId="651d12b42ac489f6" providerId="LiveId" clId="{0B5AC86B-F6EF-4560-9302-F2866ABE3F1A}" dt="2024-04-23T07:01:55.496" v="7475" actId="1076"/>
          <ac:cxnSpMkLst>
            <pc:docMk/>
            <pc:sldMk cId="3156520917" sldId="271"/>
            <ac:cxnSpMk id="48" creationId="{494AA49C-D8A8-CD27-4747-663857BD954F}"/>
          </ac:cxnSpMkLst>
        </pc:cxnChg>
      </pc:sldChg>
      <pc:sldChg chg="del">
        <pc:chgData name="Bart Smets" userId="651d12b42ac489f6" providerId="LiveId" clId="{0B5AC86B-F6EF-4560-9302-F2866ABE3F1A}" dt="2024-03-20T14:31:57.379" v="19" actId="47"/>
        <pc:sldMkLst>
          <pc:docMk/>
          <pc:sldMk cId="4199140453" sldId="271"/>
        </pc:sldMkLst>
      </pc:sldChg>
      <pc:sldChg chg="addSp delSp modSp new mod">
        <pc:chgData name="Bart Smets" userId="651d12b42ac489f6" providerId="LiveId" clId="{0B5AC86B-F6EF-4560-9302-F2866ABE3F1A}" dt="2024-04-26T08:22:32.780" v="8541" actId="1076"/>
        <pc:sldMkLst>
          <pc:docMk/>
          <pc:sldMk cId="1535063613" sldId="272"/>
        </pc:sldMkLst>
        <pc:spChg chg="mod">
          <ac:chgData name="Bart Smets" userId="651d12b42ac489f6" providerId="LiveId" clId="{0B5AC86B-F6EF-4560-9302-F2866ABE3F1A}" dt="2024-04-15T15:57:57.545" v="6493" actId="20577"/>
          <ac:spMkLst>
            <pc:docMk/>
            <pc:sldMk cId="1535063613" sldId="272"/>
            <ac:spMk id="2" creationId="{C56E4854-3FBB-8435-D747-D18724221015}"/>
          </ac:spMkLst>
        </pc:spChg>
        <pc:spChg chg="add del mod">
          <ac:chgData name="Bart Smets" userId="651d12b42ac489f6" providerId="LiveId" clId="{0B5AC86B-F6EF-4560-9302-F2866ABE3F1A}" dt="2024-04-15T16:00:33.398" v="6513" actId="478"/>
          <ac:spMkLst>
            <pc:docMk/>
            <pc:sldMk cId="1535063613" sldId="272"/>
            <ac:spMk id="4" creationId="{F748D259-770E-9352-53C4-2F536CE57FE0}"/>
          </ac:spMkLst>
        </pc:spChg>
        <pc:graphicFrameChg chg="add mod modGraphic">
          <ac:chgData name="Bart Smets" userId="651d12b42ac489f6" providerId="LiveId" clId="{0B5AC86B-F6EF-4560-9302-F2866ABE3F1A}" dt="2024-04-26T08:22:32.780" v="8541" actId="1076"/>
          <ac:graphicFrameMkLst>
            <pc:docMk/>
            <pc:sldMk cId="1535063613" sldId="272"/>
            <ac:graphicFrameMk id="5" creationId="{892D3F36-A970-8A12-3F32-4C04023F3B65}"/>
          </ac:graphicFrameMkLst>
        </pc:graphicFrameChg>
      </pc:sldChg>
      <pc:sldChg chg="del">
        <pc:chgData name="Bart Smets" userId="651d12b42ac489f6" providerId="LiveId" clId="{0B5AC86B-F6EF-4560-9302-F2866ABE3F1A}" dt="2024-03-20T14:31:55.889" v="17" actId="47"/>
        <pc:sldMkLst>
          <pc:docMk/>
          <pc:sldMk cId="2687499807" sldId="272"/>
        </pc:sldMkLst>
      </pc:sldChg>
      <pc:sldChg chg="del">
        <pc:chgData name="Bart Smets" userId="651d12b42ac489f6" providerId="LiveId" clId="{0B5AC86B-F6EF-4560-9302-F2866ABE3F1A}" dt="2024-03-20T14:31:50.155" v="13" actId="47"/>
        <pc:sldMkLst>
          <pc:docMk/>
          <pc:sldMk cId="315891297" sldId="273"/>
        </pc:sldMkLst>
      </pc:sldChg>
      <pc:sldChg chg="addSp delSp modSp new mod">
        <pc:chgData name="Bart Smets" userId="651d12b42ac489f6" providerId="LiveId" clId="{0B5AC86B-F6EF-4560-9302-F2866ABE3F1A}" dt="2024-04-26T09:53:56.971" v="9195" actId="20577"/>
        <pc:sldMkLst>
          <pc:docMk/>
          <pc:sldMk cId="1410006711" sldId="273"/>
        </pc:sldMkLst>
        <pc:spChg chg="mod">
          <ac:chgData name="Bart Smets" userId="651d12b42ac489f6" providerId="LiveId" clId="{0B5AC86B-F6EF-4560-9302-F2866ABE3F1A}" dt="2024-04-16T08:22:41.269" v="7422" actId="20577"/>
          <ac:spMkLst>
            <pc:docMk/>
            <pc:sldMk cId="1410006711" sldId="273"/>
            <ac:spMk id="2" creationId="{EE7C0EAD-9A42-8263-FF9E-08931324E0F2}"/>
          </ac:spMkLst>
        </pc:spChg>
        <pc:spChg chg="add mod">
          <ac:chgData name="Bart Smets" userId="651d12b42ac489f6" providerId="LiveId" clId="{0B5AC86B-F6EF-4560-9302-F2866ABE3F1A}" dt="2024-04-26T09:04:30.299" v="9079" actId="20577"/>
          <ac:spMkLst>
            <pc:docMk/>
            <pc:sldMk cId="1410006711" sldId="273"/>
            <ac:spMk id="4" creationId="{9D5543FD-E365-DEDA-97E6-0EF0F652E933}"/>
          </ac:spMkLst>
        </pc:spChg>
        <pc:spChg chg="add mod">
          <ac:chgData name="Bart Smets" userId="651d12b42ac489f6" providerId="LiveId" clId="{0B5AC86B-F6EF-4560-9302-F2866ABE3F1A}" dt="2024-04-26T09:04:35.385" v="9085" actId="20577"/>
          <ac:spMkLst>
            <pc:docMk/>
            <pc:sldMk cId="1410006711" sldId="273"/>
            <ac:spMk id="7" creationId="{82C8FE70-5E43-1477-B35B-779B95AEF5C8}"/>
          </ac:spMkLst>
        </pc:spChg>
        <pc:spChg chg="add mod">
          <ac:chgData name="Bart Smets" userId="651d12b42ac489f6" providerId="LiveId" clId="{0B5AC86B-F6EF-4560-9302-F2866ABE3F1A}" dt="2024-04-26T09:04:32.666" v="9082" actId="20577"/>
          <ac:spMkLst>
            <pc:docMk/>
            <pc:sldMk cId="1410006711" sldId="273"/>
            <ac:spMk id="8" creationId="{F298294A-B618-7654-9CBF-4990A5335578}"/>
          </ac:spMkLst>
        </pc:spChg>
        <pc:spChg chg="add mod">
          <ac:chgData name="Bart Smets" userId="651d12b42ac489f6" providerId="LiveId" clId="{0B5AC86B-F6EF-4560-9302-F2866ABE3F1A}" dt="2024-04-26T09:53:56.971" v="9195" actId="20577"/>
          <ac:spMkLst>
            <pc:docMk/>
            <pc:sldMk cId="1410006711" sldId="273"/>
            <ac:spMk id="9" creationId="{DC5C58BA-AEE6-5BD1-80F8-9D288095CD67}"/>
          </ac:spMkLst>
        </pc:spChg>
        <pc:spChg chg="add mod">
          <ac:chgData name="Bart Smets" userId="651d12b42ac489f6" providerId="LiveId" clId="{0B5AC86B-F6EF-4560-9302-F2866ABE3F1A}" dt="2024-04-26T09:05:23.674" v="9093" actId="1076"/>
          <ac:spMkLst>
            <pc:docMk/>
            <pc:sldMk cId="1410006711" sldId="273"/>
            <ac:spMk id="10" creationId="{C95A1724-DD1A-DFC7-FA14-E7D86FC9D129}"/>
          </ac:spMkLst>
        </pc:spChg>
        <pc:spChg chg="add mod">
          <ac:chgData name="Bart Smets" userId="651d12b42ac489f6" providerId="LiveId" clId="{0B5AC86B-F6EF-4560-9302-F2866ABE3F1A}" dt="2024-04-26T09:05:34.395" v="9097" actId="1076"/>
          <ac:spMkLst>
            <pc:docMk/>
            <pc:sldMk cId="1410006711" sldId="273"/>
            <ac:spMk id="11" creationId="{2EF2BF95-205D-92F4-06BC-C74C7F35C9F1}"/>
          </ac:spMkLst>
        </pc:spChg>
        <pc:picChg chg="add mod">
          <ac:chgData name="Bart Smets" userId="651d12b42ac489f6" providerId="LiveId" clId="{0B5AC86B-F6EF-4560-9302-F2866ABE3F1A}" dt="2024-04-26T08:09:35.420" v="8232" actId="1076"/>
          <ac:picMkLst>
            <pc:docMk/>
            <pc:sldMk cId="1410006711" sldId="273"/>
            <ac:picMk id="5" creationId="{4DD407F1-3F2D-AFDF-FD3A-F3B5076B5846}"/>
          </ac:picMkLst>
        </pc:picChg>
        <pc:picChg chg="add mod modCrop">
          <ac:chgData name="Bart Smets" userId="651d12b42ac489f6" providerId="LiveId" clId="{0B5AC86B-F6EF-4560-9302-F2866ABE3F1A}" dt="2024-04-23T08:04:36.562" v="7709" actId="1076"/>
          <ac:picMkLst>
            <pc:docMk/>
            <pc:sldMk cId="1410006711" sldId="273"/>
            <ac:picMk id="6" creationId="{616CCB90-B051-B35B-E947-BB78FD0B067E}"/>
          </ac:picMkLst>
        </pc:picChg>
        <pc:picChg chg="add del mod">
          <ac:chgData name="Bart Smets" userId="651d12b42ac489f6" providerId="LiveId" clId="{0B5AC86B-F6EF-4560-9302-F2866ABE3F1A}" dt="2024-04-23T07:53:12.523" v="7615" actId="21"/>
          <ac:picMkLst>
            <pc:docMk/>
            <pc:sldMk cId="1410006711" sldId="273"/>
            <ac:picMk id="1026" creationId="{71ABEB1B-68A7-2D24-8AE7-D4B1AB5B284E}"/>
          </ac:picMkLst>
        </pc:picChg>
      </pc:sldChg>
      <pc:sldChg chg="del">
        <pc:chgData name="Bart Smets" userId="651d12b42ac489f6" providerId="LiveId" clId="{0B5AC86B-F6EF-4560-9302-F2866ABE3F1A}" dt="2024-03-20T14:31:52.295" v="15" actId="47"/>
        <pc:sldMkLst>
          <pc:docMk/>
          <pc:sldMk cId="2457636499" sldId="274"/>
        </pc:sldMkLst>
      </pc:sldChg>
      <pc:sldChg chg="addSp delSp modSp new mod">
        <pc:chgData name="Bart Smets" userId="651d12b42ac489f6" providerId="LiveId" clId="{0B5AC86B-F6EF-4560-9302-F2866ABE3F1A}" dt="2024-04-26T09:07:01.784" v="9137" actId="1038"/>
        <pc:sldMkLst>
          <pc:docMk/>
          <pc:sldMk cId="3925135218" sldId="274"/>
        </pc:sldMkLst>
        <pc:spChg chg="mod">
          <ac:chgData name="Bart Smets" userId="651d12b42ac489f6" providerId="LiveId" clId="{0B5AC86B-F6EF-4560-9302-F2866ABE3F1A}" dt="2024-04-23T07:37:30.604" v="7604" actId="404"/>
          <ac:spMkLst>
            <pc:docMk/>
            <pc:sldMk cId="3925135218" sldId="274"/>
            <ac:spMk id="2" creationId="{6BCC98AA-7553-6935-BC35-4AEE5C3F8253}"/>
          </ac:spMkLst>
        </pc:spChg>
        <pc:spChg chg="add mod">
          <ac:chgData name="Bart Smets" userId="651d12b42ac489f6" providerId="LiveId" clId="{0B5AC86B-F6EF-4560-9302-F2866ABE3F1A}" dt="2024-04-26T08:53:23.193" v="9017" actId="20577"/>
          <ac:spMkLst>
            <pc:docMk/>
            <pc:sldMk cId="3925135218" sldId="274"/>
            <ac:spMk id="5" creationId="{EE613771-893C-A69E-ACDA-993DAEB60F1F}"/>
          </ac:spMkLst>
        </pc:spChg>
        <pc:spChg chg="add mod">
          <ac:chgData name="Bart Smets" userId="651d12b42ac489f6" providerId="LiveId" clId="{0B5AC86B-F6EF-4560-9302-F2866ABE3F1A}" dt="2024-04-26T09:07:01.784" v="9137" actId="1038"/>
          <ac:spMkLst>
            <pc:docMk/>
            <pc:sldMk cId="3925135218" sldId="274"/>
            <ac:spMk id="7" creationId="{E6B01571-ECB3-DF24-1DD3-B5F6EA4C2319}"/>
          </ac:spMkLst>
        </pc:spChg>
        <pc:spChg chg="add mod">
          <ac:chgData name="Bart Smets" userId="651d12b42ac489f6" providerId="LiveId" clId="{0B5AC86B-F6EF-4560-9302-F2866ABE3F1A}" dt="2024-04-26T09:07:01.784" v="9137" actId="1038"/>
          <ac:spMkLst>
            <pc:docMk/>
            <pc:sldMk cId="3925135218" sldId="274"/>
            <ac:spMk id="8" creationId="{E0723720-6F45-12B2-61C2-3094A007AA10}"/>
          </ac:spMkLst>
        </pc:spChg>
        <pc:picChg chg="add del mod">
          <ac:chgData name="Bart Smets" userId="651d12b42ac489f6" providerId="LiveId" clId="{0B5AC86B-F6EF-4560-9302-F2866ABE3F1A}" dt="2024-04-23T08:09:01.223" v="7821" actId="478"/>
          <ac:picMkLst>
            <pc:docMk/>
            <pc:sldMk cId="3925135218" sldId="274"/>
            <ac:picMk id="4" creationId="{6559D101-AA05-5BE5-22E9-44BAD75F121C}"/>
          </ac:picMkLst>
        </pc:picChg>
        <pc:picChg chg="add mod">
          <ac:chgData name="Bart Smets" userId="651d12b42ac489f6" providerId="LiveId" clId="{0B5AC86B-F6EF-4560-9302-F2866ABE3F1A}" dt="2024-04-26T09:06:52.198" v="9115" actId="1038"/>
          <ac:picMkLst>
            <pc:docMk/>
            <pc:sldMk cId="3925135218" sldId="274"/>
            <ac:picMk id="6" creationId="{DAA8E487-57A3-B569-354D-EFAD17DCEC14}"/>
          </ac:picMkLst>
        </pc:picChg>
        <pc:picChg chg="add mod">
          <ac:chgData name="Bart Smets" userId="651d12b42ac489f6" providerId="LiveId" clId="{0B5AC86B-F6EF-4560-9302-F2866ABE3F1A}" dt="2024-04-23T08:17:23.513" v="7837" actId="1076"/>
          <ac:picMkLst>
            <pc:docMk/>
            <pc:sldMk cId="3925135218" sldId="274"/>
            <ac:picMk id="10" creationId="{E418FEA4-5441-3E0B-C64D-ABF3EFB3E860}"/>
          </ac:picMkLst>
        </pc:picChg>
      </pc:sldChg>
      <pc:sldChg chg="addSp delSp modSp new mod">
        <pc:chgData name="Bart Smets" userId="651d12b42ac489f6" providerId="LiveId" clId="{0B5AC86B-F6EF-4560-9302-F2866ABE3F1A}" dt="2024-04-26T09:08:57.095" v="9138" actId="1076"/>
        <pc:sldMkLst>
          <pc:docMk/>
          <pc:sldMk cId="587621659" sldId="275"/>
        </pc:sldMkLst>
        <pc:spChg chg="mod">
          <ac:chgData name="Bart Smets" userId="651d12b42ac489f6" providerId="LiveId" clId="{0B5AC86B-F6EF-4560-9302-F2866ABE3F1A}" dt="2024-04-16T08:16:09.937" v="7410" actId="20577"/>
          <ac:spMkLst>
            <pc:docMk/>
            <pc:sldMk cId="587621659" sldId="275"/>
            <ac:spMk id="2" creationId="{64C8D88C-ED42-8875-75ED-6237713A264B}"/>
          </ac:spMkLst>
        </pc:spChg>
        <pc:spChg chg="add del mod">
          <ac:chgData name="Bart Smets" userId="651d12b42ac489f6" providerId="LiveId" clId="{0B5AC86B-F6EF-4560-9302-F2866ABE3F1A}" dt="2024-04-26T08:20:32.915" v="8537" actId="478"/>
          <ac:spMkLst>
            <pc:docMk/>
            <pc:sldMk cId="587621659" sldId="275"/>
            <ac:spMk id="6" creationId="{596726BE-276F-FED7-A173-35AC56B9268B}"/>
          </ac:spMkLst>
        </pc:spChg>
        <pc:picChg chg="add mod">
          <ac:chgData name="Bart Smets" userId="651d12b42ac489f6" providerId="LiveId" clId="{0B5AC86B-F6EF-4560-9302-F2866ABE3F1A}" dt="2024-04-26T09:08:57.095" v="9138" actId="1076"/>
          <ac:picMkLst>
            <pc:docMk/>
            <pc:sldMk cId="587621659" sldId="275"/>
            <ac:picMk id="5" creationId="{58F3DCB0-FFE1-C683-B83C-8D951321ED6C}"/>
          </ac:picMkLst>
        </pc:picChg>
        <pc:picChg chg="add mod">
          <ac:chgData name="Bart Smets" userId="651d12b42ac489f6" providerId="LiveId" clId="{0B5AC86B-F6EF-4560-9302-F2866ABE3F1A}" dt="2024-04-26T08:20:49.284" v="8540"/>
          <ac:picMkLst>
            <pc:docMk/>
            <pc:sldMk cId="587621659" sldId="275"/>
            <ac:picMk id="8" creationId="{43EC3530-CDEC-41C8-7189-652789C363A4}"/>
          </ac:picMkLst>
        </pc:picChg>
      </pc:sldChg>
      <pc:sldChg chg="del">
        <pc:chgData name="Bart Smets" userId="651d12b42ac489f6" providerId="LiveId" clId="{0B5AC86B-F6EF-4560-9302-F2866ABE3F1A}" dt="2024-03-20T14:31:53.110" v="16" actId="47"/>
        <pc:sldMkLst>
          <pc:docMk/>
          <pc:sldMk cId="2522621507" sldId="275"/>
        </pc:sldMkLst>
      </pc:sldChg>
      <pc:sldChg chg="del">
        <pc:chgData name="Bart Smets" userId="651d12b42ac489f6" providerId="LiveId" clId="{0B5AC86B-F6EF-4560-9302-F2866ABE3F1A}" dt="2024-03-20T14:31:51.398" v="14" actId="47"/>
        <pc:sldMkLst>
          <pc:docMk/>
          <pc:sldMk cId="2652528441" sldId="276"/>
        </pc:sldMkLst>
      </pc:sldChg>
      <pc:sldChg chg="addSp delSp modSp new mod">
        <pc:chgData name="Bart Smets" userId="651d12b42ac489f6" providerId="LiveId" clId="{0B5AC86B-F6EF-4560-9302-F2866ABE3F1A}" dt="2024-04-26T08:23:24.012" v="8542" actId="1076"/>
        <pc:sldMkLst>
          <pc:docMk/>
          <pc:sldMk cId="4151521299" sldId="276"/>
        </pc:sldMkLst>
        <pc:spChg chg="mod">
          <ac:chgData name="Bart Smets" userId="651d12b42ac489f6" providerId="LiveId" clId="{0B5AC86B-F6EF-4560-9302-F2866ABE3F1A}" dt="2024-04-23T07:53:27.965" v="7656" actId="20577"/>
          <ac:spMkLst>
            <pc:docMk/>
            <pc:sldMk cId="4151521299" sldId="276"/>
            <ac:spMk id="2" creationId="{6BF1E466-BA44-7184-7B75-A486E7E58D2F}"/>
          </ac:spMkLst>
        </pc:spChg>
        <pc:spChg chg="add del mod">
          <ac:chgData name="Bart Smets" userId="651d12b42ac489f6" providerId="LiveId" clId="{0B5AC86B-F6EF-4560-9302-F2866ABE3F1A}" dt="2024-04-23T07:57:20.508" v="7695" actId="478"/>
          <ac:spMkLst>
            <pc:docMk/>
            <pc:sldMk cId="4151521299" sldId="276"/>
            <ac:spMk id="5" creationId="{7EE784C3-19FE-1F63-B2C8-4CB2B52D40B0}"/>
          </ac:spMkLst>
        </pc:spChg>
        <pc:spChg chg="add mod">
          <ac:chgData name="Bart Smets" userId="651d12b42ac489f6" providerId="LiveId" clId="{0B5AC86B-F6EF-4560-9302-F2866ABE3F1A}" dt="2024-04-23T07:57:26.028" v="7697" actId="1076"/>
          <ac:spMkLst>
            <pc:docMk/>
            <pc:sldMk cId="4151521299" sldId="276"/>
            <ac:spMk id="6" creationId="{CD28A8CD-19AC-89F0-32C3-891CBDEC61DF}"/>
          </ac:spMkLst>
        </pc:spChg>
        <pc:picChg chg="add mod">
          <ac:chgData name="Bart Smets" userId="651d12b42ac489f6" providerId="LiveId" clId="{0B5AC86B-F6EF-4560-9302-F2866ABE3F1A}" dt="2024-04-26T08:23:24.012" v="8542" actId="1076"/>
          <ac:picMkLst>
            <pc:docMk/>
            <pc:sldMk cId="4151521299" sldId="276"/>
            <ac:picMk id="1026" creationId="{71ABEB1B-68A7-2D24-8AE7-D4B1AB5B284E}"/>
          </ac:picMkLst>
        </pc:picChg>
      </pc:sldChg>
      <pc:sldChg chg="addSp delSp modSp add mod">
        <pc:chgData name="Bart Smets" userId="651d12b42ac489f6" providerId="LiveId" clId="{0B5AC86B-F6EF-4560-9302-F2866ABE3F1A}" dt="2024-04-23T07:57:14.777" v="7694" actId="1076"/>
        <pc:sldMkLst>
          <pc:docMk/>
          <pc:sldMk cId="485134779" sldId="277"/>
        </pc:sldMkLst>
        <pc:spChg chg="mod">
          <ac:chgData name="Bart Smets" userId="651d12b42ac489f6" providerId="LiveId" clId="{0B5AC86B-F6EF-4560-9302-F2866ABE3F1A}" dt="2024-04-23T07:57:14.777" v="7694" actId="1076"/>
          <ac:spMkLst>
            <pc:docMk/>
            <pc:sldMk cId="485134779" sldId="277"/>
            <ac:spMk id="5" creationId="{7EE784C3-19FE-1F63-B2C8-4CB2B52D40B0}"/>
          </ac:spMkLst>
        </pc:spChg>
        <pc:picChg chg="del">
          <ac:chgData name="Bart Smets" userId="651d12b42ac489f6" providerId="LiveId" clId="{0B5AC86B-F6EF-4560-9302-F2866ABE3F1A}" dt="2024-04-23T07:55:12.103" v="7664" actId="478"/>
          <ac:picMkLst>
            <pc:docMk/>
            <pc:sldMk cId="485134779" sldId="277"/>
            <ac:picMk id="1026" creationId="{71ABEB1B-68A7-2D24-8AE7-D4B1AB5B284E}"/>
          </ac:picMkLst>
        </pc:picChg>
        <pc:picChg chg="add mod">
          <ac:chgData name="Bart Smets" userId="651d12b42ac489f6" providerId="LiveId" clId="{0B5AC86B-F6EF-4560-9302-F2866ABE3F1A}" dt="2024-04-23T07:55:34.369" v="7670"/>
          <ac:picMkLst>
            <pc:docMk/>
            <pc:sldMk cId="485134779" sldId="277"/>
            <ac:picMk id="2050" creationId="{4039AA74-C064-BB6D-DE70-4A6C7165DA04}"/>
          </ac:picMkLst>
        </pc:picChg>
      </pc:sldChg>
      <pc:sldChg chg="addSp delSp modSp new mod modAnim">
        <pc:chgData name="Bart Smets" userId="651d12b42ac489f6" providerId="LiveId" clId="{0B5AC86B-F6EF-4560-9302-F2866ABE3F1A}" dt="2024-04-26T09:31:11.275" v="9170"/>
        <pc:sldMkLst>
          <pc:docMk/>
          <pc:sldMk cId="2153136353" sldId="278"/>
        </pc:sldMkLst>
        <pc:spChg chg="mod">
          <ac:chgData name="Bart Smets" userId="651d12b42ac489f6" providerId="LiveId" clId="{0B5AC86B-F6EF-4560-9302-F2866ABE3F1A}" dt="2024-04-26T08:55:42.030" v="9043" actId="14100"/>
          <ac:spMkLst>
            <pc:docMk/>
            <pc:sldMk cId="2153136353" sldId="278"/>
            <ac:spMk id="2" creationId="{807C9A96-EA65-7F48-7212-38B75BAE6DC9}"/>
          </ac:spMkLst>
        </pc:spChg>
        <pc:spChg chg="add mod">
          <ac:chgData name="Bart Smets" userId="651d12b42ac489f6" providerId="LiveId" clId="{0B5AC86B-F6EF-4560-9302-F2866ABE3F1A}" dt="2024-04-26T08:40:26.475" v="8815" actId="1076"/>
          <ac:spMkLst>
            <pc:docMk/>
            <pc:sldMk cId="2153136353" sldId="278"/>
            <ac:spMk id="10" creationId="{1A42B266-0F19-B4CD-66A3-036F05845535}"/>
          </ac:spMkLst>
        </pc:spChg>
        <pc:spChg chg="add mod">
          <ac:chgData name="Bart Smets" userId="651d12b42ac489f6" providerId="LiveId" clId="{0B5AC86B-F6EF-4560-9302-F2866ABE3F1A}" dt="2024-04-26T08:55:05.198" v="9029" actId="1076"/>
          <ac:spMkLst>
            <pc:docMk/>
            <pc:sldMk cId="2153136353" sldId="278"/>
            <ac:spMk id="18" creationId="{BEF49F40-B16B-65EB-327F-39191B8B935E}"/>
          </ac:spMkLst>
        </pc:spChg>
        <pc:spChg chg="add mod">
          <ac:chgData name="Bart Smets" userId="651d12b42ac489f6" providerId="LiveId" clId="{0B5AC86B-F6EF-4560-9302-F2866ABE3F1A}" dt="2024-04-26T08:55:07.662" v="9030" actId="1076"/>
          <ac:spMkLst>
            <pc:docMk/>
            <pc:sldMk cId="2153136353" sldId="278"/>
            <ac:spMk id="19" creationId="{5C31E7AE-FEB8-A66E-3617-D7D1C871FF43}"/>
          </ac:spMkLst>
        </pc:spChg>
        <pc:spChg chg="add mod">
          <ac:chgData name="Bart Smets" userId="651d12b42ac489f6" providerId="LiveId" clId="{0B5AC86B-F6EF-4560-9302-F2866ABE3F1A}" dt="2024-04-26T09:10:45.419" v="9139" actId="2711"/>
          <ac:spMkLst>
            <pc:docMk/>
            <pc:sldMk cId="2153136353" sldId="278"/>
            <ac:spMk id="20" creationId="{8D69A5F2-9DE3-B2E3-8392-FA5718E30B7A}"/>
          </ac:spMkLst>
        </pc:spChg>
        <pc:spChg chg="add mod">
          <ac:chgData name="Bart Smets" userId="651d12b42ac489f6" providerId="LiveId" clId="{0B5AC86B-F6EF-4560-9302-F2866ABE3F1A}" dt="2024-04-26T08:55:29.644" v="9040" actId="1076"/>
          <ac:spMkLst>
            <pc:docMk/>
            <pc:sldMk cId="2153136353" sldId="278"/>
            <ac:spMk id="31" creationId="{372DD037-7D2D-23AF-B8EC-BF079510EEFE}"/>
          </ac:spMkLst>
        </pc:spChg>
        <pc:picChg chg="add del mod">
          <ac:chgData name="Bart Smets" userId="651d12b42ac489f6" providerId="LiveId" clId="{0B5AC86B-F6EF-4560-9302-F2866ABE3F1A}" dt="2024-04-26T08:34:01.660" v="8781" actId="478"/>
          <ac:picMkLst>
            <pc:docMk/>
            <pc:sldMk cId="2153136353" sldId="278"/>
            <ac:picMk id="5" creationId="{7EB8EE18-335A-5AFC-E87D-23CDE49B41B7}"/>
          </ac:picMkLst>
        </pc:picChg>
        <pc:picChg chg="add mod">
          <ac:chgData name="Bart Smets" userId="651d12b42ac489f6" providerId="LiveId" clId="{0B5AC86B-F6EF-4560-9302-F2866ABE3F1A}" dt="2024-04-26T08:34:50.693" v="8795"/>
          <ac:picMkLst>
            <pc:docMk/>
            <pc:sldMk cId="2153136353" sldId="278"/>
            <ac:picMk id="7" creationId="{9C508D32-6D7E-3926-1CF3-E7A6A169A83F}"/>
          </ac:picMkLst>
        </pc:picChg>
        <pc:picChg chg="add mod">
          <ac:chgData name="Bart Smets" userId="651d12b42ac489f6" providerId="LiveId" clId="{0B5AC86B-F6EF-4560-9302-F2866ABE3F1A}" dt="2024-04-26T08:40:26.475" v="8815" actId="1076"/>
          <ac:picMkLst>
            <pc:docMk/>
            <pc:sldMk cId="2153136353" sldId="278"/>
            <ac:picMk id="9" creationId="{51D6D4C0-8EEE-9AA1-2EAE-6726D355BEA4}"/>
          </ac:picMkLst>
        </pc:picChg>
        <pc:cxnChg chg="add mod">
          <ac:chgData name="Bart Smets" userId="651d12b42ac489f6" providerId="LiveId" clId="{0B5AC86B-F6EF-4560-9302-F2866ABE3F1A}" dt="2024-04-26T08:55:10.429" v="9031" actId="14100"/>
          <ac:cxnSpMkLst>
            <pc:docMk/>
            <pc:sldMk cId="2153136353" sldId="278"/>
            <ac:cxnSpMk id="12" creationId="{90B76EF2-731C-FFCD-4B81-4E1FAF4E6AFA}"/>
          </ac:cxnSpMkLst>
        </pc:cxnChg>
        <pc:cxnChg chg="add mod">
          <ac:chgData name="Bart Smets" userId="651d12b42ac489f6" providerId="LiveId" clId="{0B5AC86B-F6EF-4560-9302-F2866ABE3F1A}" dt="2024-04-26T08:55:13.365" v="9032" actId="14100"/>
          <ac:cxnSpMkLst>
            <pc:docMk/>
            <pc:sldMk cId="2153136353" sldId="278"/>
            <ac:cxnSpMk id="14" creationId="{0D50F48C-AD75-F110-C36A-AA2F8571F32E}"/>
          </ac:cxnSpMkLst>
        </pc:cxnChg>
        <pc:cxnChg chg="add mod">
          <ac:chgData name="Bart Smets" userId="651d12b42ac489f6" providerId="LiveId" clId="{0B5AC86B-F6EF-4560-9302-F2866ABE3F1A}" dt="2024-04-26T08:55:32.110" v="9041" actId="14100"/>
          <ac:cxnSpMkLst>
            <pc:docMk/>
            <pc:sldMk cId="2153136353" sldId="278"/>
            <ac:cxnSpMk id="21" creationId="{1517A7FD-7452-D278-EACC-43DA844162CC}"/>
          </ac:cxnSpMkLst>
        </pc:cxnChg>
      </pc:sldChg>
      <pc:sldChg chg="addSp modSp new mod">
        <pc:chgData name="Bart Smets" userId="651d12b42ac489f6" providerId="LiveId" clId="{0B5AC86B-F6EF-4560-9302-F2866ABE3F1A}" dt="2024-04-26T08:50:45.769" v="8979"/>
        <pc:sldMkLst>
          <pc:docMk/>
          <pc:sldMk cId="1533611635" sldId="279"/>
        </pc:sldMkLst>
        <pc:spChg chg="mod">
          <ac:chgData name="Bart Smets" userId="651d12b42ac489f6" providerId="LiveId" clId="{0B5AC86B-F6EF-4560-9302-F2866ABE3F1A}" dt="2024-04-26T08:49:43.947" v="8977"/>
          <ac:spMkLst>
            <pc:docMk/>
            <pc:sldMk cId="1533611635" sldId="279"/>
            <ac:spMk id="2" creationId="{9BFC13A4-88BE-4400-67DE-6905F12F7EA7}"/>
          </ac:spMkLst>
        </pc:spChg>
        <pc:picChg chg="add mod">
          <ac:chgData name="Bart Smets" userId="651d12b42ac489f6" providerId="LiveId" clId="{0B5AC86B-F6EF-4560-9302-F2866ABE3F1A}" dt="2024-04-26T08:50:45.769" v="8979"/>
          <ac:picMkLst>
            <pc:docMk/>
            <pc:sldMk cId="1533611635" sldId="279"/>
            <ac:picMk id="5" creationId="{9714BE0C-6F2F-7242-F4FA-3CCE9F68015D}"/>
          </ac:picMkLst>
        </pc:picChg>
      </pc:sldChg>
      <pc:sldChg chg="addSp delSp modSp new mod">
        <pc:chgData name="Bart Smets" userId="651d12b42ac489f6" providerId="LiveId" clId="{0B5AC86B-F6EF-4560-9302-F2866ABE3F1A}" dt="2024-04-26T09:15:32.728" v="9148" actId="1076"/>
        <pc:sldMkLst>
          <pc:docMk/>
          <pc:sldMk cId="3766702725" sldId="280"/>
        </pc:sldMkLst>
        <pc:spChg chg="mod">
          <ac:chgData name="Bart Smets" userId="651d12b42ac489f6" providerId="LiveId" clId="{0B5AC86B-F6EF-4560-9302-F2866ABE3F1A}" dt="2024-04-26T08:58:06.434" v="9063" actId="20577"/>
          <ac:spMkLst>
            <pc:docMk/>
            <pc:sldMk cId="3766702725" sldId="280"/>
            <ac:spMk id="2" creationId="{05B812D9-AD45-5153-39A5-B1C58FAD92CA}"/>
          </ac:spMkLst>
        </pc:spChg>
        <pc:picChg chg="add del mod">
          <ac:chgData name="Bart Smets" userId="651d12b42ac489f6" providerId="LiveId" clId="{0B5AC86B-F6EF-4560-9302-F2866ABE3F1A}" dt="2024-04-26T09:13:42.061" v="9140" actId="478"/>
          <ac:picMkLst>
            <pc:docMk/>
            <pc:sldMk cId="3766702725" sldId="280"/>
            <ac:picMk id="5" creationId="{A95446D4-ED08-FABE-2A3A-1D2E45AE7FB7}"/>
          </ac:picMkLst>
        </pc:picChg>
        <pc:picChg chg="add mod">
          <ac:chgData name="Bart Smets" userId="651d12b42ac489f6" providerId="LiveId" clId="{0B5AC86B-F6EF-4560-9302-F2866ABE3F1A}" dt="2024-04-26T09:00:18.339" v="9073" actId="1440"/>
          <ac:picMkLst>
            <pc:docMk/>
            <pc:sldMk cId="3766702725" sldId="280"/>
            <ac:picMk id="7" creationId="{A862785D-BA38-5A22-F0D6-67E1A0FDC6DA}"/>
          </ac:picMkLst>
        </pc:picChg>
        <pc:picChg chg="add mod">
          <ac:chgData name="Bart Smets" userId="651d12b42ac489f6" providerId="LiveId" clId="{0B5AC86B-F6EF-4560-9302-F2866ABE3F1A}" dt="2024-04-26T09:15:32.728" v="9148" actId="1076"/>
          <ac:picMkLst>
            <pc:docMk/>
            <pc:sldMk cId="3766702725" sldId="280"/>
            <ac:picMk id="9" creationId="{C06063A2-FF48-2005-61AF-F9C6CE56B1E4}"/>
          </ac:picMkLst>
        </pc:picChg>
      </pc:sldChg>
      <pc:sldChg chg="addSp modSp new mod">
        <pc:chgData name="Bart Smets" userId="651d12b42ac489f6" providerId="LiveId" clId="{0B5AC86B-F6EF-4560-9302-F2866ABE3F1A}" dt="2024-04-26T09:23:47.948" v="9169" actId="1076"/>
        <pc:sldMkLst>
          <pc:docMk/>
          <pc:sldMk cId="4186516232" sldId="281"/>
        </pc:sldMkLst>
        <pc:spChg chg="mod">
          <ac:chgData name="Bart Smets" userId="651d12b42ac489f6" providerId="LiveId" clId="{0B5AC86B-F6EF-4560-9302-F2866ABE3F1A}" dt="2024-04-26T09:21:24.191" v="9160" actId="20577"/>
          <ac:spMkLst>
            <pc:docMk/>
            <pc:sldMk cId="4186516232" sldId="281"/>
            <ac:spMk id="2" creationId="{85F38E6F-1729-71E5-4C80-766576A30A02}"/>
          </ac:spMkLst>
        </pc:spChg>
        <pc:picChg chg="add mod">
          <ac:chgData name="Bart Smets" userId="651d12b42ac489f6" providerId="LiveId" clId="{0B5AC86B-F6EF-4560-9302-F2866ABE3F1A}" dt="2024-04-26T09:23:47.948" v="9169" actId="1076"/>
          <ac:picMkLst>
            <pc:docMk/>
            <pc:sldMk cId="4186516232" sldId="281"/>
            <ac:picMk id="5" creationId="{2DE992E2-98D4-CE54-1BEA-5133D693205E}"/>
          </ac:picMkLst>
        </pc:picChg>
        <pc:picChg chg="add mod">
          <ac:chgData name="Bart Smets" userId="651d12b42ac489f6" providerId="LiveId" clId="{0B5AC86B-F6EF-4560-9302-F2866ABE3F1A}" dt="2024-04-26T09:23:42.594" v="9168" actId="1440"/>
          <ac:picMkLst>
            <pc:docMk/>
            <pc:sldMk cId="4186516232" sldId="281"/>
            <ac:picMk id="7" creationId="{EC2AC515-A81D-79CE-E9E4-B1C645CD0B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0A9CE-6C93-49FF-8ADD-8790528F71BE}" type="datetimeFigureOut">
              <a:rPr lang="en-NL" smtClean="0"/>
              <a:t>04/26/2024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D6237-E9C6-4246-B368-D5B7A16E4BF0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343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C5732-A0EA-0D46-30F3-C5BCA19DC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C1AC56-49B9-18D2-24F9-564388265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BB5C0-5507-452D-BF52-58E5A01A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DF14-ACEF-4935-8326-67539946F04A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8E6BF-92FB-437A-365C-A3F148C8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BC901-1EAA-1A0C-B534-60FA90F9B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5923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C666-9A34-9E67-30EE-57E694D6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CE9F3-EFE9-764A-6610-F2673DAEC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D6ABB-7810-BFA9-E094-98BFBAD3C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25DB-EC3B-476B-9A1F-8F61C9691CDC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0A221-A33D-11D8-E1F0-150AA26C2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B3E84-8573-A6CC-79A5-D1A8B8331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890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57A9-B01E-240C-CAB6-51C3DCA9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1CFEE-315A-C73F-4631-1E261CA64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A397F-4678-F663-E4CD-B8A878CA4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88BF-8156-42D9-BC46-02B0E395F80E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62569-0894-6BA8-20B1-AF1CF567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18008-F4FB-1E96-9ECE-5078BE1A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0535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54568-D3B2-595E-277F-BAD65262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ABF67-8B09-954E-7511-D7D4107F2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AABE5-5B42-28FD-2C39-0CA51ADDD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5E9EB-78AF-D98A-6AEE-9A6DD301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A83B-C30B-43C5-88FD-89CB4E860D02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7A22D-34FC-9FBE-FE37-6363554F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B0ED6-0E07-D87B-4BE1-34989E65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432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C7575-76ED-51EC-5E12-9EE777EC8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9EAC7-E721-7316-73E7-EA84FCA97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78628-BB5A-16D6-D5ED-B89AE8206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423971-A63E-1E6E-68CD-C03B94F11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36FCE1-7C69-BC80-B66B-F7F124454A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C5BD0-2615-73D7-03DC-BC88411B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BA94-04C3-4312-86D4-6137ADE680C2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89B5B-C80A-4C22-098A-44F216E6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D33150-B2F0-C15B-D375-0F356EF8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3642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03ED-051A-B716-ED7C-796E0513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4FA378-EADA-60B5-F589-F4E4C571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725D-66FA-41FB-AD70-ED41B86906A3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53331-A185-7CE0-9411-BF068A721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5F95B-60FE-436C-26FE-C2963EE02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5535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EB527-2F0D-7600-D0E7-5F7396FE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2333-66F4-49E3-8DC6-B0A14F649861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3A59AD-D235-7E2E-6748-7F53B409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3FA8A-F78B-F945-1897-3E3CD1BF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8495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FDED3-C8DA-AC6A-920D-2CFEC0209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DEC77-E136-366A-3D45-D51FAD796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C9A8F-EB0E-249E-590C-860071D98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7440A8-5082-DA63-C6CB-6A5D927A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A3CDD-3EE2-4977-8D7D-24DF78870DAC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BF8A2-E225-42D3-5E73-5385D647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ABAAB-BE0E-4C09-1F2F-EE0B0A48B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67525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85500-4A9C-780F-C994-2F28820CA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72C44-607E-E4C1-539A-2519D7169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60ADD-A55F-8472-4D32-E1837FE89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44AA5-D7EF-E9F0-A5A0-FE6BFBDD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22728-D33F-43E5-B9C3-3110183FE9FC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4F1B6-E41B-9B8A-C5BD-F363AD27E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9DE5C-5A5F-C757-B46C-6EFC37C7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8192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9D61-8127-79C4-BD05-A208C7A0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32978D-664F-052A-BC1C-ECA2E695B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C0F5C-7AF8-55DA-BE00-593AE3D8A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0323-6A83-4858-9BE3-CD06454C39EE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A9D61-BF9C-1B21-FC49-757D30FD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64CF6-0824-4AA7-D510-D84887DC1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8419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EB4DAD-D99D-D4F9-C1DC-3B346EE179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395D11-FC2B-BDC6-54CF-91C33D5DC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7DFFD-6057-9130-FF64-48D36FAD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C2AA-DAD8-4D8A-9802-E44E3E08C0FA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1E46B-A657-D7B6-675E-5893F7E0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0CC8-6C25-DD29-C9A8-9222C6A35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7285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D8620B-BC10-BA45-2988-F2E3CA87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2C3B0-3F0C-859A-FBE1-9A134BE50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A25FF-4F94-C771-8BBA-31BDE777B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2F9CC-ADE3-440E-9F11-B7BAB0E4916F}" type="datetime8">
              <a:rPr lang="en-NL" smtClean="0"/>
              <a:t>04/26/2024 02:52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D10F9-F400-7A29-BAA0-27834B837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FF841-E859-2D09-2298-FC6DE5ECD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273F-086A-46BF-AA8A-FF50FA26DED6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6922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BCD4A9-2826-823F-4576-13046D34E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9" b="32831"/>
          <a:stretch/>
        </p:blipFill>
        <p:spPr bwMode="auto">
          <a:xfrm>
            <a:off x="7835" y="7816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2119B2-5A55-1C7A-6E04-D70D4A5B3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1"/>
            <a:ext cx="9144000" cy="4430714"/>
          </a:xfrm>
        </p:spPr>
        <p:txBody>
          <a:bodyPr>
            <a:normAutofit/>
          </a:bodyPr>
          <a:lstStyle/>
          <a:p>
            <a:r>
              <a:rPr lang="en-NL">
                <a:solidFill>
                  <a:srgbClr val="FFFFFF"/>
                </a:solidFill>
              </a:rPr>
              <a:t>Transformers</a:t>
            </a:r>
            <a:br>
              <a:rPr lang="en-NL">
                <a:solidFill>
                  <a:srgbClr val="FFFFFF"/>
                </a:solidFill>
              </a:rPr>
            </a:br>
            <a:br>
              <a:rPr lang="en-NL">
                <a:solidFill>
                  <a:srgbClr val="FFFFFF"/>
                </a:solidFill>
              </a:rPr>
            </a:br>
            <a:r>
              <a:rPr lang="en-NL" sz="2800" i="1">
                <a:solidFill>
                  <a:srgbClr val="FFFFFF"/>
                </a:solidFill>
              </a:rPr>
              <a:t>“The best idea in A.I.” – Andrej Karpathy</a:t>
            </a:r>
            <a:endParaRPr lang="en-NL" i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382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E7B3D-E9DC-CDAB-8485-232AFA33A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Everything is a set of tokens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BFA6CC-A034-19BD-04C5-ABCED49C987D}"/>
                  </a:ext>
                </a:extLst>
              </p:cNvPr>
              <p:cNvSpPr txBox="1"/>
              <p:nvPr/>
            </p:nvSpPr>
            <p:spPr>
              <a:xfrm>
                <a:off x="3020485" y="1621394"/>
                <a:ext cx="6151030" cy="3895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NL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L" sz="24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NL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NL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NL" sz="2400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NL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NL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NL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NL" sz="2400" b="0" i="1" smtClean="0">
                        <a:latin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NL" sz="2400"/>
                  <a:t>,   </a:t>
                </a:r>
                <a14:m>
                  <m:oMath xmlns:m="http://schemas.openxmlformats.org/officeDocument/2006/math">
                    <m:r>
                      <a:rPr lang="en-NL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NL" sz="24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NL" sz="240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BFA6CC-A034-19BD-04C5-ABCED49C9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485" y="1621394"/>
                <a:ext cx="6151030" cy="389530"/>
              </a:xfrm>
              <a:prstGeom prst="rect">
                <a:avLst/>
              </a:prstGeom>
              <a:blipFill>
                <a:blip r:embed="rId2"/>
                <a:stretch>
                  <a:fillRect t="-20313" b="-45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42BC06C-417E-69C8-E62E-7D197F7692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AFC"/>
              </a:clrFrom>
              <a:clrTo>
                <a:srgbClr val="F8FA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420" y="2566295"/>
            <a:ext cx="4273061" cy="37194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B4BAF4E8-B38A-7B99-A88A-4A6424DD8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20" y="3619945"/>
            <a:ext cx="427306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[</a:t>
            </a:r>
            <a:r>
              <a:rPr kumimoji="0" lang="en-NL" altLang="en-NL" sz="1200" b="1" strike="noStrike" cap="none" normalizeH="0" baseline="0">
                <a:ln>
                  <a:noFill/>
                </a:ln>
                <a:solidFill>
                  <a:srgbClr val="000000"/>
                </a:solidFill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791</a:t>
            </a:r>
            <a:r>
              <a:rPr kumimoji="0" lang="en-NL" altLang="en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 1595, 13043, 14370, 63, 315, 87970, 527, 7437, 315, 11460, 430, 527, 1595, </a:t>
            </a:r>
            <a:r>
              <a:rPr kumimoji="0" lang="en-NL" altLang="en-NL" sz="1200" b="1" i="0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4806</a:t>
            </a:r>
            <a:r>
              <a:rPr kumimoji="0" lang="en-NL" altLang="en-NL" sz="1200" i="0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</a:t>
            </a:r>
            <a:r>
              <a:rPr kumimoji="0" lang="en-NL" altLang="en-NL" sz="1200" b="1" i="0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291</a:t>
            </a:r>
            <a:r>
              <a:rPr kumimoji="0" lang="en-NL" altLang="en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 63, 439, 814, 1522, 1555, </a:t>
            </a:r>
            <a:r>
              <a:rPr kumimoji="0" lang="en-NL" altLang="en-NL" sz="1200" b="1" i="0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279</a:t>
            </a:r>
            <a:r>
              <a:rPr kumimoji="0" lang="en-NL" altLang="en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, 4009, 13]</a:t>
            </a:r>
            <a:r>
              <a:rPr kumimoji="0" lang="en-NL" altLang="en-NL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scadia Mono Light" panose="020B0609020000020004" pitchFamily="49" charset="0"/>
                <a:ea typeface="Cascadia Mono Light" panose="020B0609020000020004" pitchFamily="49" charset="0"/>
                <a:cs typeface="Cascadia Mono Light" panose="020B0609020000020004" pitchFamily="49" charset="0"/>
              </a:rPr>
              <a:t> </a:t>
            </a:r>
            <a:endParaRPr kumimoji="0" lang="en-NL" altLang="en-NL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scadia Mono Light" panose="020B0609020000020004" pitchFamily="49" charset="0"/>
              <a:ea typeface="Cascadia Mono Light" panose="020B0609020000020004" pitchFamily="49" charset="0"/>
              <a:cs typeface="Cascadia Mono Light" panose="020B0609020000020004" pitchFamily="49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94D963A-3708-DFAD-44EF-F844A8B237BA}"/>
              </a:ext>
            </a:extLst>
          </p:cNvPr>
          <p:cNvSpPr/>
          <p:nvPr/>
        </p:nvSpPr>
        <p:spPr>
          <a:xfrm>
            <a:off x="2409743" y="3136595"/>
            <a:ext cx="84137" cy="32193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0BE6E89-1B86-63EE-D2AD-8C39ECD43B40}"/>
              </a:ext>
            </a:extLst>
          </p:cNvPr>
          <p:cNvSpPr/>
          <p:nvPr/>
        </p:nvSpPr>
        <p:spPr>
          <a:xfrm>
            <a:off x="2409743" y="4372297"/>
            <a:ext cx="84137" cy="61819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00675D-36FD-D181-06EA-A6E291FB594F}"/>
                  </a:ext>
                </a:extLst>
              </p:cNvPr>
              <p:cNvSpPr txBox="1"/>
              <p:nvPr/>
            </p:nvSpPr>
            <p:spPr>
              <a:xfrm>
                <a:off x="1773724" y="5151899"/>
                <a:ext cx="21064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e>
                      </m:d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⊂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00675D-36FD-D181-06EA-A6E291FB5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724" y="5151899"/>
                <a:ext cx="2106450" cy="276999"/>
              </a:xfrm>
              <a:prstGeom prst="rect">
                <a:avLst/>
              </a:prstGeom>
              <a:blipFill>
                <a:blip r:embed="rId4"/>
                <a:stretch>
                  <a:fillRect t="-8696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CE8BE13-5B84-EC87-0FC9-3BE1A0BE850A}"/>
              </a:ext>
            </a:extLst>
          </p:cNvPr>
          <p:cNvSpPr txBox="1"/>
          <p:nvPr/>
        </p:nvSpPr>
        <p:spPr>
          <a:xfrm>
            <a:off x="2501692" y="3115775"/>
            <a:ext cx="3446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200"/>
              <a:t>Binary Pair Encoding dictionary </a:t>
            </a:r>
            <a:r>
              <a:rPr lang="en-NL" sz="1200" i="1"/>
              <a:t>(P. Gage 1994)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31A448-AC2D-E247-0C2F-A99B40B38CDB}"/>
              </a:ext>
            </a:extLst>
          </p:cNvPr>
          <p:cNvSpPr txBox="1"/>
          <p:nvPr/>
        </p:nvSpPr>
        <p:spPr>
          <a:xfrm>
            <a:off x="2493880" y="4370730"/>
            <a:ext cx="4625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1200"/>
              <a:t>Skip-Gram with Negative Sampling </a:t>
            </a:r>
            <a:r>
              <a:rPr lang="en-NL" sz="1200" i="1"/>
              <a:t>(T. Mikolov, et al. 2013)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1200"/>
              <a:t>Trained together with the transformer </a:t>
            </a:r>
            <a:r>
              <a:rPr lang="en-NL" sz="1200" i="1"/>
              <a:t>(J. Devlin, et al. 2018)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L" sz="1200"/>
              <a:t>Matroyshka Representation Learning </a:t>
            </a:r>
            <a:r>
              <a:rPr lang="en-NL" sz="1200" i="1"/>
              <a:t>(</a:t>
            </a:r>
            <a:r>
              <a:rPr lang="nl-BE" sz="1200" i="1"/>
              <a:t>A. Kusupati, et al.</a:t>
            </a:r>
            <a:r>
              <a:rPr lang="en-NL" sz="1200" i="1"/>
              <a:t> 2022)</a:t>
            </a:r>
          </a:p>
        </p:txBody>
      </p:sp>
      <p:pic>
        <p:nvPicPr>
          <p:cNvPr id="1026" name="Picture 2" descr="Free Dog Upside Down photo and picture">
            <a:extLst>
              <a:ext uri="{FF2B5EF4-FFF2-40B4-BE49-F238E27FC236}">
                <a16:creationId xmlns:a16="http://schemas.microsoft.com/office/drawing/2014/main" id="{B78BBA75-1871-A5DC-E544-41D1C6C75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634" y="2566295"/>
            <a:ext cx="1068754" cy="10687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26758D-4780-0D65-253E-E943CF713950}"/>
                  </a:ext>
                </a:extLst>
              </p:cNvPr>
              <p:cNvSpPr txBox="1"/>
              <p:nvPr/>
            </p:nvSpPr>
            <p:spPr>
              <a:xfrm>
                <a:off x="7362633" y="3713351"/>
                <a:ext cx="1068753" cy="2874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26758D-4780-0D65-253E-E943CF713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633" y="3713351"/>
                <a:ext cx="1068753" cy="287409"/>
              </a:xfrm>
              <a:prstGeom prst="rect">
                <a:avLst/>
              </a:prstGeom>
              <a:blipFill>
                <a:blip r:embed="rId6"/>
                <a:stretch>
                  <a:fillRect t="-4255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27617698-6D8F-E89C-64E1-1970285DD95F}"/>
              </a:ext>
            </a:extLst>
          </p:cNvPr>
          <p:cNvGrpSpPr/>
          <p:nvPr/>
        </p:nvGrpSpPr>
        <p:grpSpPr>
          <a:xfrm>
            <a:off x="9787170" y="3198903"/>
            <a:ext cx="1112678" cy="1461811"/>
            <a:chOff x="8311442" y="2514763"/>
            <a:chExt cx="1112678" cy="1461811"/>
          </a:xfrm>
        </p:grpSpPr>
        <p:pic>
          <p:nvPicPr>
            <p:cNvPr id="15" name="Picture 14" descr="A close up of a dog's ear&#10;&#10;Description automatically generated">
              <a:extLst>
                <a:ext uri="{FF2B5EF4-FFF2-40B4-BE49-F238E27FC236}">
                  <a16:creationId xmlns:a16="http://schemas.microsoft.com/office/drawing/2014/main" id="{C26C26EA-F282-DE6F-93E6-70158914E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037" y="2514763"/>
              <a:ext cx="294015" cy="294015"/>
            </a:xfrm>
            <a:prstGeom prst="rect">
              <a:avLst/>
            </a:prstGeom>
          </p:spPr>
        </p:pic>
        <p:pic>
          <p:nvPicPr>
            <p:cNvPr id="17" name="Picture 16" descr="A blurry image of a furry animal&#10;&#10;Description automatically generated">
              <a:extLst>
                <a:ext uri="{FF2B5EF4-FFF2-40B4-BE49-F238E27FC236}">
                  <a16:creationId xmlns:a16="http://schemas.microsoft.com/office/drawing/2014/main" id="{349F5BDA-69CC-8209-4648-546AA7978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431" y="2514763"/>
              <a:ext cx="290294" cy="294015"/>
            </a:xfrm>
            <a:prstGeom prst="rect">
              <a:avLst/>
            </a:prstGeom>
          </p:spPr>
        </p:pic>
        <p:pic>
          <p:nvPicPr>
            <p:cNvPr id="19" name="Picture 18" descr="A blurry image of a cat's ear&#10;&#10;Description automatically generated">
              <a:extLst>
                <a:ext uri="{FF2B5EF4-FFF2-40B4-BE49-F238E27FC236}">
                  <a16:creationId xmlns:a16="http://schemas.microsoft.com/office/drawing/2014/main" id="{359575DD-6899-160D-B170-817BC5690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105" y="2514763"/>
              <a:ext cx="294015" cy="294015"/>
            </a:xfrm>
            <a:prstGeom prst="rect">
              <a:avLst/>
            </a:prstGeom>
          </p:spPr>
        </p:pic>
        <p:pic>
          <p:nvPicPr>
            <p:cNvPr id="21" name="Picture 20" descr="A close up of a dog's nose&#10;&#10;Description automatically generated">
              <a:extLst>
                <a:ext uri="{FF2B5EF4-FFF2-40B4-BE49-F238E27FC236}">
                  <a16:creationId xmlns:a16="http://schemas.microsoft.com/office/drawing/2014/main" id="{A2B78DC1-2520-2733-512B-FE668959A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443" y="2903993"/>
              <a:ext cx="294015" cy="290294"/>
            </a:xfrm>
            <a:prstGeom prst="rect">
              <a:avLst/>
            </a:prstGeom>
          </p:spPr>
        </p:pic>
        <p:pic>
          <p:nvPicPr>
            <p:cNvPr id="23" name="Picture 22" descr="Close up 's eye&#10;&#10;Description automatically generated">
              <a:extLst>
                <a:ext uri="{FF2B5EF4-FFF2-40B4-BE49-F238E27FC236}">
                  <a16:creationId xmlns:a16="http://schemas.microsoft.com/office/drawing/2014/main" id="{164C43CC-C3B6-1ACD-394E-AEC0C3B64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431" y="2894274"/>
              <a:ext cx="290294" cy="290294"/>
            </a:xfrm>
            <a:prstGeom prst="rect">
              <a:avLst/>
            </a:prstGeom>
          </p:spPr>
        </p:pic>
        <p:pic>
          <p:nvPicPr>
            <p:cNvPr id="25" name="Picture 24" descr="A close up of a cat&#10;&#10;Description automatically generated">
              <a:extLst>
                <a:ext uri="{FF2B5EF4-FFF2-40B4-BE49-F238E27FC236}">
                  <a16:creationId xmlns:a16="http://schemas.microsoft.com/office/drawing/2014/main" id="{6637F864-349A-7278-10D4-7C813B023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105" y="2900827"/>
              <a:ext cx="294015" cy="290294"/>
            </a:xfrm>
            <a:prstGeom prst="rect">
              <a:avLst/>
            </a:prstGeom>
          </p:spPr>
        </p:pic>
        <p:pic>
          <p:nvPicPr>
            <p:cNvPr id="27" name="Picture 26" descr="A close up of a rabbit&#10;&#10;Description automatically generated">
              <a:extLst>
                <a:ext uri="{FF2B5EF4-FFF2-40B4-BE49-F238E27FC236}">
                  <a16:creationId xmlns:a16="http://schemas.microsoft.com/office/drawing/2014/main" id="{579CD8F2-E66F-5103-F97C-8FD07D86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036" y="3289502"/>
              <a:ext cx="294015" cy="294015"/>
            </a:xfrm>
            <a:prstGeom prst="rect">
              <a:avLst/>
            </a:prstGeom>
          </p:spPr>
        </p:pic>
        <p:pic>
          <p:nvPicPr>
            <p:cNvPr id="29" name="Picture 28" descr="A close up of a rabbit's face&#10;&#10;Description automatically generated">
              <a:extLst>
                <a:ext uri="{FF2B5EF4-FFF2-40B4-BE49-F238E27FC236}">
                  <a16:creationId xmlns:a16="http://schemas.microsoft.com/office/drawing/2014/main" id="{C0B1BB74-557D-01B8-0B72-90FEB674E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431" y="3283171"/>
              <a:ext cx="290294" cy="294015"/>
            </a:xfrm>
            <a:prstGeom prst="rect">
              <a:avLst/>
            </a:prstGeom>
          </p:spPr>
        </p:pic>
        <p:pic>
          <p:nvPicPr>
            <p:cNvPr id="31" name="Picture 30" descr="A close up of a dog's paw&#10;&#10;Description automatically generated">
              <a:extLst>
                <a:ext uri="{FF2B5EF4-FFF2-40B4-BE49-F238E27FC236}">
                  <a16:creationId xmlns:a16="http://schemas.microsoft.com/office/drawing/2014/main" id="{5D29108B-5E28-62E0-5CFC-25E51A207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105" y="3283171"/>
              <a:ext cx="294015" cy="29401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4F9A0CF-B877-EC27-3C7F-F638A1B66F67}"/>
                    </a:ext>
                  </a:extLst>
                </p:cNvPr>
                <p:cNvSpPr txBox="1"/>
                <p:nvPr/>
              </p:nvSpPr>
              <p:spPr>
                <a:xfrm>
                  <a:off x="8311442" y="3609229"/>
                  <a:ext cx="1112677" cy="36734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NL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NL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NL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ℝ</m:t>
                                    </m:r>
                                  </m:e>
                                  <m:sup>
                                    <m:r>
                                      <a:rPr lang="en-NL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NL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NL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oMath>
                    </m:oMathPara>
                  </a14:m>
                  <a:endParaRPr lang="en-NL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4F9A0CF-B877-EC27-3C7F-F638A1B66F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1442" y="3609229"/>
                  <a:ext cx="1112677" cy="367345"/>
                </a:xfrm>
                <a:prstGeom prst="rect">
                  <a:avLst/>
                </a:prstGeom>
                <a:blipFill>
                  <a:blip r:embed="rId16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4AF116-DAA7-F039-67C6-653C2F287CC0}"/>
                  </a:ext>
                </a:extLst>
              </p:cNvPr>
              <p:cNvSpPr txBox="1"/>
              <p:nvPr/>
            </p:nvSpPr>
            <p:spPr>
              <a:xfrm>
                <a:off x="7511548" y="5223867"/>
                <a:ext cx="770922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NL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h𝑤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×9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4AF116-DAA7-F039-67C6-653C2F287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548" y="5223867"/>
                <a:ext cx="770922" cy="281937"/>
              </a:xfrm>
              <a:prstGeom prst="rect">
                <a:avLst/>
              </a:prstGeom>
              <a:blipFill>
                <a:blip r:embed="rId17"/>
                <a:stretch>
                  <a:fillRect l="-1575" t="-4348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CDA1FBB5-4F7A-5F9B-06FE-B79CBC477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487532"/>
              </p:ext>
            </p:extLst>
          </p:nvPr>
        </p:nvGraphicFramePr>
        <p:xfrm>
          <a:off x="7511550" y="4296343"/>
          <a:ext cx="770922" cy="867110"/>
        </p:xfrm>
        <a:graphic>
          <a:graphicData uri="http://schemas.openxmlformats.org/drawingml/2006/table">
            <a:tbl>
              <a:tblPr bandCol="1">
                <a:tableStyleId>{616DA210-FB5B-4158-B5E0-FEB733F419BA}</a:tableStyleId>
              </a:tblPr>
              <a:tblGrid>
                <a:gridCol w="85658">
                  <a:extLst>
                    <a:ext uri="{9D8B030D-6E8A-4147-A177-3AD203B41FA5}">
                      <a16:colId xmlns:a16="http://schemas.microsoft.com/office/drawing/2014/main" val="369394885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1605789563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94404796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185687124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1400768476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4139850414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857262120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2169660381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213556260"/>
                    </a:ext>
                  </a:extLst>
                </a:gridCol>
              </a:tblGrid>
              <a:tr h="867110"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89936581"/>
                  </a:ext>
                </a:extLst>
              </a:tr>
            </a:tbl>
          </a:graphicData>
        </a:graphic>
      </p:graphicFrame>
      <p:sp>
        <p:nvSpPr>
          <p:cNvPr id="39" name="Arrow: Down 38">
            <a:extLst>
              <a:ext uri="{FF2B5EF4-FFF2-40B4-BE49-F238E27FC236}">
                <a16:creationId xmlns:a16="http://schemas.microsoft.com/office/drawing/2014/main" id="{12C9836F-D453-8F52-CF60-2190DA477B8B}"/>
              </a:ext>
            </a:extLst>
          </p:cNvPr>
          <p:cNvSpPr/>
          <p:nvPr/>
        </p:nvSpPr>
        <p:spPr>
          <a:xfrm rot="17869080">
            <a:off x="9063612" y="2866372"/>
            <a:ext cx="91332" cy="93115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63FD0E0-762B-1DD4-02F6-A767C548F6DC}"/>
                  </a:ext>
                </a:extLst>
              </p:cNvPr>
              <p:cNvSpPr txBox="1"/>
              <p:nvPr/>
            </p:nvSpPr>
            <p:spPr>
              <a:xfrm rot="1670907">
                <a:off x="8586747" y="5321469"/>
                <a:ext cx="896143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NL" sz="1400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NL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en-NL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NL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h𝑤</m:t>
                          </m:r>
                        </m:sup>
                      </m:sSup>
                    </m:oMath>
                  </m:oMathPara>
                </a14:m>
                <a:endParaRPr lang="en-NL" sz="140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63FD0E0-762B-1DD4-02F6-A767C548F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70907">
                <a:off x="8586747" y="5321469"/>
                <a:ext cx="896143" cy="219227"/>
              </a:xfrm>
              <a:prstGeom prst="rect">
                <a:avLst/>
              </a:prstGeom>
              <a:blipFill>
                <a:blip r:embed="rId18"/>
                <a:stretch>
                  <a:fillRect l="-3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A47F83D8-EF10-B456-C6EC-FC20DC9E8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71942"/>
              </p:ext>
            </p:extLst>
          </p:nvPr>
        </p:nvGraphicFramePr>
        <p:xfrm>
          <a:off x="9958962" y="5505804"/>
          <a:ext cx="770922" cy="203954"/>
        </p:xfrm>
        <a:graphic>
          <a:graphicData uri="http://schemas.openxmlformats.org/drawingml/2006/table">
            <a:tbl>
              <a:tblPr bandCol="1">
                <a:tableStyleId>{616DA210-FB5B-4158-B5E0-FEB733F419BA}</a:tableStyleId>
              </a:tblPr>
              <a:tblGrid>
                <a:gridCol w="85658">
                  <a:extLst>
                    <a:ext uri="{9D8B030D-6E8A-4147-A177-3AD203B41FA5}">
                      <a16:colId xmlns:a16="http://schemas.microsoft.com/office/drawing/2014/main" val="369394885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1605789563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94404796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185687124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1400768476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4139850414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3857262120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2169660381"/>
                    </a:ext>
                  </a:extLst>
                </a:gridCol>
                <a:gridCol w="85658">
                  <a:extLst>
                    <a:ext uri="{9D8B030D-6E8A-4147-A177-3AD203B41FA5}">
                      <a16:colId xmlns:a16="http://schemas.microsoft.com/office/drawing/2014/main" val="213556260"/>
                    </a:ext>
                  </a:extLst>
                </a:gridCol>
              </a:tblGrid>
              <a:tr h="203954"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NL" sz="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8993658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313974D-7E27-BF95-21C0-0AB36C9551F6}"/>
                  </a:ext>
                </a:extLst>
              </p:cNvPr>
              <p:cNvSpPr txBox="1"/>
              <p:nvPr/>
            </p:nvSpPr>
            <p:spPr>
              <a:xfrm>
                <a:off x="9958962" y="5783963"/>
                <a:ext cx="770921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NL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̃"/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×9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313974D-7E27-BF95-21C0-0AB36C955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8962" y="5783963"/>
                <a:ext cx="770921" cy="281937"/>
              </a:xfrm>
              <a:prstGeom prst="rect">
                <a:avLst/>
              </a:prstGeom>
              <a:blipFill>
                <a:blip r:embed="rId19"/>
                <a:stretch>
                  <a:fillRect l="-11111" t="-23913" r="-27778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62A132F-FEDE-1FBE-DECD-7C991575BD54}"/>
                  </a:ext>
                </a:extLst>
              </p:cNvPr>
              <p:cNvSpPr txBox="1"/>
              <p:nvPr/>
            </p:nvSpPr>
            <p:spPr>
              <a:xfrm>
                <a:off x="1773724" y="5547103"/>
                <a:ext cx="2106450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×23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62A132F-FEDE-1FBE-DECD-7C991575B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724" y="5547103"/>
                <a:ext cx="2106450" cy="281937"/>
              </a:xfrm>
              <a:prstGeom prst="rect">
                <a:avLst/>
              </a:prstGeom>
              <a:blipFill>
                <a:blip r:embed="rId20"/>
                <a:stretch>
                  <a:fillRect t="-23913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row: Down 46">
            <a:extLst>
              <a:ext uri="{FF2B5EF4-FFF2-40B4-BE49-F238E27FC236}">
                <a16:creationId xmlns:a16="http://schemas.microsoft.com/office/drawing/2014/main" id="{D6C94360-51F4-71E2-5C25-7B8E2829E013}"/>
              </a:ext>
            </a:extLst>
          </p:cNvPr>
          <p:cNvSpPr/>
          <p:nvPr/>
        </p:nvSpPr>
        <p:spPr>
          <a:xfrm rot="17869080">
            <a:off x="9063613" y="4782567"/>
            <a:ext cx="91332" cy="93115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E92E9546-33E3-16AC-25E5-E242764B88E3}"/>
              </a:ext>
            </a:extLst>
          </p:cNvPr>
          <p:cNvSpPr/>
          <p:nvPr/>
        </p:nvSpPr>
        <p:spPr>
          <a:xfrm rot="3765847">
            <a:off x="9065385" y="3804344"/>
            <a:ext cx="91332" cy="93115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D2A1D5E-9CE8-AA46-03DE-307B7D3F05CF}"/>
              </a:ext>
            </a:extLst>
          </p:cNvPr>
          <p:cNvSpPr txBox="1"/>
          <p:nvPr/>
        </p:nvSpPr>
        <p:spPr>
          <a:xfrm rot="1661504">
            <a:off x="8743152" y="3009826"/>
            <a:ext cx="821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200"/>
              <a:t>patchify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A18DA0-9A37-C09A-4D12-8FEC2D6F1E97}"/>
              </a:ext>
            </a:extLst>
          </p:cNvPr>
          <p:cNvSpPr txBox="1"/>
          <p:nvPr/>
        </p:nvSpPr>
        <p:spPr>
          <a:xfrm rot="19947535">
            <a:off x="8670362" y="3952373"/>
            <a:ext cx="821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200"/>
              <a:t>flatten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0AB214-EE4D-21D7-4E6A-573ECF438D92}"/>
              </a:ext>
            </a:extLst>
          </p:cNvPr>
          <p:cNvSpPr txBox="1"/>
          <p:nvPr/>
        </p:nvSpPr>
        <p:spPr>
          <a:xfrm rot="1661504">
            <a:off x="8743152" y="4942003"/>
            <a:ext cx="821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200"/>
              <a:t>embed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5A2021-7B21-873B-99D0-DAA3574129A1}"/>
              </a:ext>
            </a:extLst>
          </p:cNvPr>
          <p:cNvSpPr txBox="1"/>
          <p:nvPr/>
        </p:nvSpPr>
        <p:spPr>
          <a:xfrm>
            <a:off x="1349821" y="4509032"/>
            <a:ext cx="979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sz="1400"/>
              <a:t>embed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8E8F8-E614-EC5D-DA18-8165261E5081}"/>
              </a:ext>
            </a:extLst>
          </p:cNvPr>
          <p:cNvSpPr txBox="1"/>
          <p:nvPr/>
        </p:nvSpPr>
        <p:spPr>
          <a:xfrm>
            <a:off x="934733" y="3099652"/>
            <a:ext cx="1393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sz="1400"/>
              <a:t>tokenize</a:t>
            </a:r>
            <a:endParaRPr lang="en-NL" sz="120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C9CDC54-A8E9-8ED7-359B-DC7A39BB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2</a:t>
            </a:fld>
            <a:endParaRPr lang="en-N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B7B570-DC39-13F0-FF00-15B7267C4BC2}"/>
              </a:ext>
            </a:extLst>
          </p:cNvPr>
          <p:cNvSpPr txBox="1"/>
          <p:nvPr/>
        </p:nvSpPr>
        <p:spPr>
          <a:xfrm>
            <a:off x="7885284" y="6151246"/>
            <a:ext cx="2299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200" i="1"/>
              <a:t>(A. </a:t>
            </a:r>
            <a:r>
              <a:rPr lang="en-US" sz="1200" b="0" i="1">
                <a:solidFill>
                  <a:srgbClr val="222222"/>
                </a:solidFill>
                <a:effectLst/>
              </a:rPr>
              <a:t>Dosovitskiy, et al. </a:t>
            </a:r>
            <a:r>
              <a:rPr lang="en-NL" sz="1200" b="0" i="1">
                <a:solidFill>
                  <a:srgbClr val="222222"/>
                </a:solidFill>
                <a:effectLst/>
              </a:rPr>
              <a:t>2020</a:t>
            </a:r>
            <a:r>
              <a:rPr lang="en-NL" sz="1200" i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762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6" grpId="0" animBg="1"/>
      <p:bldP spid="7" grpId="0"/>
      <p:bldP spid="8" grpId="0"/>
      <p:bldP spid="11" grpId="0"/>
      <p:bldP spid="32" grpId="0"/>
      <p:bldP spid="36" grpId="0"/>
      <p:bldP spid="39" grpId="0" animBg="1"/>
      <p:bldP spid="43" grpId="0"/>
      <p:bldP spid="45" grpId="0"/>
      <p:bldP spid="46" grpId="0"/>
      <p:bldP spid="47" grpId="0" animBg="1"/>
      <p:bldP spid="48" grpId="0" animBg="1"/>
      <p:bldP spid="49" grpId="0"/>
      <p:bldP spid="50" grpId="0"/>
      <p:bldP spid="51" grpId="0"/>
      <p:bldP spid="4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8D29-51A8-F8F8-3842-C39C5301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Positional encoding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189C12-8383-86EA-13F2-086F86342A19}"/>
                  </a:ext>
                </a:extLst>
              </p:cNvPr>
              <p:cNvSpPr txBox="1"/>
              <p:nvPr/>
            </p:nvSpPr>
            <p:spPr>
              <a:xfrm>
                <a:off x="5282232" y="1514323"/>
                <a:ext cx="16229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NL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N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NL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NL" sz="240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189C12-8383-86EA-13F2-086F86342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232" y="1514323"/>
                <a:ext cx="1622945" cy="369332"/>
              </a:xfrm>
              <a:prstGeom prst="rect">
                <a:avLst/>
              </a:prstGeom>
              <a:blipFill>
                <a:blip r:embed="rId2"/>
                <a:stretch>
                  <a:fillRect l="-2256" t="-3279" r="-75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2D5223-DCDC-3F0D-16D8-FADF32267179}"/>
                  </a:ext>
                </a:extLst>
              </p:cNvPr>
              <p:cNvSpPr txBox="1"/>
              <p:nvPr/>
            </p:nvSpPr>
            <p:spPr>
              <a:xfrm>
                <a:off x="1743905" y="3921063"/>
                <a:ext cx="3067058" cy="971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NL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NL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NL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NL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NL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unc>
                                <m:funcPr>
                                  <m:ctrlP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NL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NL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NL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10.000</m:t>
                                              </m:r>
                                            </m:e>
                                            <m:sup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/</m:t>
                                              </m:r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  <m: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  <m:t>        </m:t>
                                  </m:r>
                                  <m:r>
                                    <m:rPr>
                                      <m:nor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if</m:t>
                                  </m:r>
                                  <m:r>
                                    <m:rPr>
                                      <m:nor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nor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even</m:t>
                                  </m:r>
                                  <m:r>
                                    <m:rPr>
                                      <m:nor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NL" sz="1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unc>
                                <m:funcPr>
                                  <m:ctrlPr>
                                    <a:rPr lang="en-NL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NL" sz="1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NL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NL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NL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10.000</m:t>
                                              </m:r>
                                            </m:e>
                                            <m:sup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−1)/</m:t>
                                              </m:r>
                                              <m:r>
                                                <a:rPr lang="en-NL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NL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odd</m:t>
                              </m:r>
                              <m:r>
                                <m:rPr>
                                  <m:nor/>
                                </m:rPr>
                                <a:rPr lang="en-NL" sz="1400" b="0" i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2D5223-DCDC-3F0D-16D8-FADF32267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905" y="3921063"/>
                <a:ext cx="3067058" cy="9710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C53560-6870-4FB5-4886-982F620E6624}"/>
                  </a:ext>
                </a:extLst>
              </p:cNvPr>
              <p:cNvSpPr txBox="1"/>
              <p:nvPr/>
            </p:nvSpPr>
            <p:spPr>
              <a:xfrm>
                <a:off x="2186013" y="2445954"/>
                <a:ext cx="7815384" cy="441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NL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NL" sz="2000">
                    <a:solidFill>
                      <a:srgbClr val="C00000"/>
                    </a:solidFill>
                  </a:rPr>
                  <a:t>  is small if tokens </a:t>
                </a:r>
                <a:r>
                  <a:rPr lang="en-NL" sz="2000" i="1">
                    <a:solidFill>
                      <a:srgbClr val="C00000"/>
                    </a:solidFill>
                  </a:rPr>
                  <a:t>i</a:t>
                </a:r>
                <a:r>
                  <a:rPr lang="en-NL" sz="2000">
                    <a:solidFill>
                      <a:srgbClr val="C00000"/>
                    </a:solidFill>
                  </a:rPr>
                  <a:t> and </a:t>
                </a:r>
                <a:r>
                  <a:rPr lang="en-NL" sz="2000" i="1">
                    <a:solidFill>
                      <a:srgbClr val="C00000"/>
                    </a:solidFill>
                  </a:rPr>
                  <a:t>j</a:t>
                </a:r>
                <a:r>
                  <a:rPr lang="en-NL" sz="2000">
                    <a:solidFill>
                      <a:srgbClr val="C00000"/>
                    </a:solidFill>
                  </a:rPr>
                  <a:t> are far away and big if they are near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C53560-6870-4FB5-4886-982F620E6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013" y="2445954"/>
                <a:ext cx="7815384" cy="441468"/>
              </a:xfrm>
              <a:prstGeom prst="rect">
                <a:avLst/>
              </a:prstGeom>
              <a:blipFill>
                <a:blip r:embed="rId4"/>
                <a:stretch>
                  <a:fillRect t="-2740" b="-17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F471A9C-E5B2-EC52-B070-17880A6B84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43226" y="3530440"/>
            <a:ext cx="2330804" cy="21239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62F214-F1CD-FE6A-E9E7-A554E63B4EA9}"/>
              </a:ext>
            </a:extLst>
          </p:cNvPr>
          <p:cNvSpPr txBox="1"/>
          <p:nvPr/>
        </p:nvSpPr>
        <p:spPr>
          <a:xfrm>
            <a:off x="1190190" y="3027242"/>
            <a:ext cx="4094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2000"/>
              <a:t>Trigonometric 1D for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248A10-E5BB-5908-9CDE-04F4C22120DA}"/>
              </a:ext>
            </a:extLst>
          </p:cNvPr>
          <p:cNvSpPr txBox="1"/>
          <p:nvPr/>
        </p:nvSpPr>
        <p:spPr>
          <a:xfrm>
            <a:off x="6806900" y="3030522"/>
            <a:ext cx="419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/>
              <a:t>T</a:t>
            </a:r>
            <a:r>
              <a:rPr lang="en-NL" sz="2000"/>
              <a:t>rained</a:t>
            </a:r>
            <a:r>
              <a:rPr lang="en-NL"/>
              <a:t> 2D for images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9D4469-6B4C-51E6-1B08-44D27BCD51F9}"/>
              </a:ext>
            </a:extLst>
          </p:cNvPr>
          <p:cNvSpPr txBox="1"/>
          <p:nvPr/>
        </p:nvSpPr>
        <p:spPr>
          <a:xfrm>
            <a:off x="1264240" y="5754211"/>
            <a:ext cx="3776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rgbClr val="222222"/>
                </a:solidFill>
                <a:effectLst/>
              </a:rPr>
              <a:t>Vaswani, Ashish, et al. </a:t>
            </a:r>
            <a:r>
              <a:rPr lang="en-US" sz="1400" b="1">
                <a:solidFill>
                  <a:srgbClr val="222222"/>
                </a:solidFill>
                <a:effectLst/>
              </a:rPr>
              <a:t>"Attention is all you need."</a:t>
            </a:r>
            <a:r>
              <a:rPr lang="en-US" sz="1400" i="1">
                <a:solidFill>
                  <a:srgbClr val="222222"/>
                </a:solidFill>
                <a:effectLst/>
              </a:rPr>
              <a:t> </a:t>
            </a:r>
            <a:r>
              <a:rPr lang="en-US" sz="1400" b="0">
                <a:solidFill>
                  <a:srgbClr val="222222"/>
                </a:solidFill>
                <a:effectLst/>
              </a:rPr>
              <a:t>Advances in neural information processing systems </a:t>
            </a:r>
            <a:r>
              <a:rPr lang="en-US" sz="1400" b="0" i="0">
                <a:solidFill>
                  <a:srgbClr val="222222"/>
                </a:solidFill>
                <a:effectLst/>
              </a:rPr>
              <a:t>30 (2017).</a:t>
            </a:r>
            <a:endParaRPr lang="en-NL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9C2BA-7951-83C7-F833-76FDC2EC0EBC}"/>
              </a:ext>
            </a:extLst>
          </p:cNvPr>
          <p:cNvSpPr txBox="1"/>
          <p:nvPr/>
        </p:nvSpPr>
        <p:spPr>
          <a:xfrm>
            <a:off x="6779505" y="5754211"/>
            <a:ext cx="42496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rgbClr val="222222"/>
                </a:solidFill>
                <a:effectLst/>
              </a:rPr>
              <a:t>Dosovitskiy, Alexey, et al. </a:t>
            </a:r>
            <a:r>
              <a:rPr lang="en-US" sz="1400" b="1" i="0">
                <a:solidFill>
                  <a:srgbClr val="222222"/>
                </a:solidFill>
                <a:effectLst/>
              </a:rPr>
              <a:t>"An image is worth 16x16 words: Transformers for image recognition at scale." </a:t>
            </a:r>
            <a:r>
              <a:rPr lang="en-US" sz="1400" b="0" i="0">
                <a:solidFill>
                  <a:srgbClr val="222222"/>
                </a:solidFill>
                <a:effectLst/>
              </a:rPr>
              <a:t>arXiv:2010.11929 (2020).</a:t>
            </a:r>
            <a:endParaRPr lang="en-NL" sz="140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459862-6A0A-A1BF-59A9-831B88F6A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3</a:t>
            </a:fld>
            <a:endParaRPr lang="en-NL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D57094E1-301F-4E27-0833-35B02890B819}"/>
              </a:ext>
            </a:extLst>
          </p:cNvPr>
          <p:cNvSpPr/>
          <p:nvPr/>
        </p:nvSpPr>
        <p:spPr>
          <a:xfrm>
            <a:off x="5392615" y="2075045"/>
            <a:ext cx="701089" cy="192863"/>
          </a:xfrm>
          <a:prstGeom prst="wedgeRoundRectCallout">
            <a:avLst>
              <a:gd name="adj1" fmla="val 39570"/>
              <a:gd name="adj2" fmla="val -135922"/>
              <a:gd name="adj3" fmla="val 16667"/>
            </a:avLst>
          </a:prstGeom>
          <a:solidFill>
            <a:schemeClr val="accent3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NL" sz="1200">
                <a:solidFill>
                  <a:schemeClr val="bg1"/>
                </a:solidFill>
              </a:rPr>
              <a:t>what?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67438908-33DF-190B-C9D2-B900D143288F}"/>
              </a:ext>
            </a:extLst>
          </p:cNvPr>
          <p:cNvSpPr/>
          <p:nvPr/>
        </p:nvSpPr>
        <p:spPr>
          <a:xfrm>
            <a:off x="6706868" y="2061701"/>
            <a:ext cx="780269" cy="192863"/>
          </a:xfrm>
          <a:prstGeom prst="wedgeRoundRectCallout">
            <a:avLst>
              <a:gd name="adj1" fmla="val -39708"/>
              <a:gd name="adj2" fmla="val -115660"/>
              <a:gd name="adj3" fmla="val 16667"/>
            </a:avLst>
          </a:prstGeom>
          <a:solidFill>
            <a:schemeClr val="accent3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NL" sz="1200">
                <a:solidFill>
                  <a:schemeClr val="bg1"/>
                </a:solidFill>
              </a:rPr>
              <a:t>where?</a:t>
            </a:r>
            <a:endParaRPr lang="en-NL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2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F4AF-F373-56F9-1599-46B450335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>
                <a:solidFill>
                  <a:schemeClr val="bg1"/>
                </a:solidFill>
              </a:rPr>
              <a:t>Conjecture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89BE16-9140-335D-892F-9E8A941D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4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127B90-CA7A-3DEA-1353-D4432C964F82}"/>
                  </a:ext>
                </a:extLst>
              </p:cNvPr>
              <p:cNvSpPr txBox="1"/>
              <p:nvPr/>
            </p:nvSpPr>
            <p:spPr>
              <a:xfrm>
                <a:off x="960581" y="1690688"/>
                <a:ext cx="9676158" cy="1377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 sz="2400">
                    <a:solidFill>
                      <a:schemeClr val="bg1"/>
                    </a:solidFill>
                  </a:rPr>
                  <a:t>For any 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e>
                    </m:d>
                  </m:oMath>
                </a14:m>
                <a:r>
                  <a:rPr lang="en-NL" sz="2400">
                    <a:solidFill>
                      <a:schemeClr val="bg1"/>
                    </a:solidFill>
                  </a:rPr>
                  <a:t> there exists a continuous </a:t>
                </a:r>
                <a14:m>
                  <m:oMath xmlns:m="http://schemas.openxmlformats.org/officeDocument/2006/math"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NL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L" sz="2400">
                    <a:solidFill>
                      <a:schemeClr val="bg1"/>
                    </a:solidFill>
                  </a:rPr>
                  <a:t> for some compact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NL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NL" sz="2400">
                    <a:solidFill>
                      <a:schemeClr val="bg1"/>
                    </a:solidFill>
                  </a:rPr>
                  <a:t> so that for all </a:t>
                </a:r>
                <a14:m>
                  <m:oMath xmlns:m="http://schemas.openxmlformats.org/officeDocument/2006/math"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NL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NL" sz="2400">
                    <a:solidFill>
                      <a:schemeClr val="bg1"/>
                    </a:solidFill>
                  </a:rPr>
                  <a:t> is a monotone decreasing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NL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NL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NL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NL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NL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</m:e>
                        </m:d>
                      </m:e>
                      <m:sub>
                        <m:sSup>
                          <m:sSupPr>
                            <m:ctrlP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NL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NL" sz="24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  <m:r>
                          <a:rPr lang="en-NL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NL" sz="2400">
                    <a:solidFill>
                      <a:schemeClr val="bg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127B90-CA7A-3DEA-1353-D4432C964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81" y="1690688"/>
                <a:ext cx="9676158" cy="1377172"/>
              </a:xfrm>
              <a:prstGeom prst="rect">
                <a:avLst/>
              </a:prstGeom>
              <a:blipFill>
                <a:blip r:embed="rId2"/>
                <a:stretch>
                  <a:fillRect l="-1008" t="-3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176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62D5-62D5-E628-A5F2-8C1DFE4F6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Transformer block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AF2BDC-3142-ED9F-9FAC-73007EA6AECD}"/>
              </a:ext>
            </a:extLst>
          </p:cNvPr>
          <p:cNvSpPr/>
          <p:nvPr/>
        </p:nvSpPr>
        <p:spPr>
          <a:xfrm>
            <a:off x="1183879" y="3144715"/>
            <a:ext cx="5330092" cy="56856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>
                <a:latin typeface="Calibri" panose="020F0502020204030204" pitchFamily="34" charset="0"/>
                <a:cs typeface="Calibri" panose="020F0502020204030204" pitchFamily="34" charset="0"/>
              </a:rPr>
              <a:t>Transformer Block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0D8F8A3-BF4A-F5E6-1AE0-B7646C78D6EE}"/>
              </a:ext>
            </a:extLst>
          </p:cNvPr>
          <p:cNvCxnSpPr/>
          <p:nvPr/>
        </p:nvCxnSpPr>
        <p:spPr>
          <a:xfrm flipV="1">
            <a:off x="1473081" y="3709376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2E424E-F1FE-E078-A283-C086F1086FB5}"/>
                  </a:ext>
                </a:extLst>
              </p:cNvPr>
              <p:cNvSpPr txBox="1"/>
              <p:nvPr/>
            </p:nvSpPr>
            <p:spPr>
              <a:xfrm>
                <a:off x="1220415" y="4223236"/>
                <a:ext cx="5053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2E424E-F1FE-E078-A283-C086F1086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415" y="4223236"/>
                <a:ext cx="505330" cy="246221"/>
              </a:xfrm>
              <a:prstGeom prst="rect">
                <a:avLst/>
              </a:prstGeom>
              <a:blipFill>
                <a:blip r:embed="rId2"/>
                <a:stretch>
                  <a:fillRect l="-3614" r="-13253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8EE001-FC64-0C18-1B06-7038155C2F77}"/>
              </a:ext>
            </a:extLst>
          </p:cNvPr>
          <p:cNvCxnSpPr/>
          <p:nvPr/>
        </p:nvCxnSpPr>
        <p:spPr>
          <a:xfrm flipV="1">
            <a:off x="2444761" y="3709376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41935D-DDF4-944A-137F-99D15FA81D6F}"/>
                  </a:ext>
                </a:extLst>
              </p:cNvPr>
              <p:cNvSpPr txBox="1"/>
              <p:nvPr/>
            </p:nvSpPr>
            <p:spPr>
              <a:xfrm>
                <a:off x="2189723" y="4223167"/>
                <a:ext cx="5100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41935D-DDF4-944A-137F-99D15FA81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723" y="4223167"/>
                <a:ext cx="510075" cy="246221"/>
              </a:xfrm>
              <a:prstGeom prst="rect">
                <a:avLst/>
              </a:prstGeom>
              <a:blipFill>
                <a:blip r:embed="rId3"/>
                <a:stretch>
                  <a:fillRect l="-3571" r="-13095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767444-0910-F253-9D02-2248B027B720}"/>
              </a:ext>
            </a:extLst>
          </p:cNvPr>
          <p:cNvCxnSpPr/>
          <p:nvPr/>
        </p:nvCxnSpPr>
        <p:spPr>
          <a:xfrm flipV="1">
            <a:off x="6270286" y="3709376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EE4148-15E8-C577-9C98-81B00A7DAFEA}"/>
                  </a:ext>
                </a:extLst>
              </p:cNvPr>
              <p:cNvSpPr txBox="1"/>
              <p:nvPr/>
            </p:nvSpPr>
            <p:spPr>
              <a:xfrm>
                <a:off x="6006913" y="4223236"/>
                <a:ext cx="5267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EE4148-15E8-C577-9C98-81B00A7DA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913" y="4223236"/>
                <a:ext cx="526746" cy="246221"/>
              </a:xfrm>
              <a:prstGeom prst="rect">
                <a:avLst/>
              </a:prstGeom>
              <a:blipFill>
                <a:blip r:embed="rId4"/>
                <a:stretch>
                  <a:fillRect l="-4598" r="-12644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0413E6-D53F-F7CB-8307-D804F3A572C7}"/>
                  </a:ext>
                </a:extLst>
              </p:cNvPr>
              <p:cNvSpPr txBox="1"/>
              <p:nvPr/>
            </p:nvSpPr>
            <p:spPr>
              <a:xfrm>
                <a:off x="4817005" y="4186157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0413E6-D53F-F7CB-8307-D804F3A57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7005" y="4186157"/>
                <a:ext cx="230832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0CC0C4A-6588-EE22-074A-BB45940B8982}"/>
                  </a:ext>
                </a:extLst>
              </p:cNvPr>
              <p:cNvSpPr txBox="1"/>
              <p:nvPr/>
            </p:nvSpPr>
            <p:spPr>
              <a:xfrm>
                <a:off x="1040975" y="2436733"/>
                <a:ext cx="8642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0CC0C4A-6588-EE22-074A-BB45940B8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975" y="2436733"/>
                <a:ext cx="864211" cy="246221"/>
              </a:xfrm>
              <a:prstGeom prst="rect">
                <a:avLst/>
              </a:prstGeom>
              <a:blipFill>
                <a:blip r:embed="rId6"/>
                <a:stretch>
                  <a:fillRect l="-2817" r="-7042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7B662B-BE6D-5621-6560-E320B3C8C0FD}"/>
                  </a:ext>
                </a:extLst>
              </p:cNvPr>
              <p:cNvSpPr txBox="1"/>
              <p:nvPr/>
            </p:nvSpPr>
            <p:spPr>
              <a:xfrm>
                <a:off x="2010283" y="2436733"/>
                <a:ext cx="8689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7B662B-BE6D-5621-6560-E320B3C8C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283" y="2436733"/>
                <a:ext cx="868956" cy="246221"/>
              </a:xfrm>
              <a:prstGeom prst="rect">
                <a:avLst/>
              </a:prstGeom>
              <a:blipFill>
                <a:blip r:embed="rId7"/>
                <a:stretch>
                  <a:fillRect l="-2817" r="-7746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AA36FA-8114-B9D7-5945-C5B597BA821D}"/>
                  </a:ext>
                </a:extLst>
              </p:cNvPr>
              <p:cNvSpPr txBox="1"/>
              <p:nvPr/>
            </p:nvSpPr>
            <p:spPr>
              <a:xfrm>
                <a:off x="5827472" y="2436733"/>
                <a:ext cx="8856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AA36FA-8114-B9D7-5945-C5B597BA8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472" y="2436733"/>
                <a:ext cx="885627" cy="246221"/>
              </a:xfrm>
              <a:prstGeom prst="rect">
                <a:avLst/>
              </a:prstGeom>
              <a:blipFill>
                <a:blip r:embed="rId8"/>
                <a:stretch>
                  <a:fillRect l="-2759" r="-6897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23078D-AA88-5BC2-EE3D-1E2E620BE5C2}"/>
                  </a:ext>
                </a:extLst>
              </p:cNvPr>
              <p:cNvSpPr txBox="1"/>
              <p:nvPr/>
            </p:nvSpPr>
            <p:spPr>
              <a:xfrm>
                <a:off x="4829829" y="2436733"/>
                <a:ext cx="2051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23078D-AA88-5BC2-EE3D-1E2E620BE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829" y="2436733"/>
                <a:ext cx="205184" cy="2462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6830E30-8041-B154-E419-48FFBADD1DD7}"/>
              </a:ext>
            </a:extLst>
          </p:cNvPr>
          <p:cNvCxnSpPr>
            <a:cxnSpLocks/>
          </p:cNvCxnSpPr>
          <p:nvPr/>
        </p:nvCxnSpPr>
        <p:spPr>
          <a:xfrm flipH="1" flipV="1">
            <a:off x="1473081" y="2738315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721AEEF-3C92-5E1A-D0EC-A351D88B2E3B}"/>
              </a:ext>
            </a:extLst>
          </p:cNvPr>
          <p:cNvCxnSpPr>
            <a:cxnSpLocks/>
          </p:cNvCxnSpPr>
          <p:nvPr/>
        </p:nvCxnSpPr>
        <p:spPr>
          <a:xfrm flipH="1" flipV="1">
            <a:off x="2444761" y="2738315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9CF983-5E60-C43C-7C43-5BCB3C0AA889}"/>
              </a:ext>
            </a:extLst>
          </p:cNvPr>
          <p:cNvCxnSpPr>
            <a:cxnSpLocks/>
          </p:cNvCxnSpPr>
          <p:nvPr/>
        </p:nvCxnSpPr>
        <p:spPr>
          <a:xfrm flipH="1" flipV="1">
            <a:off x="6270286" y="2738315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D3691C-4073-C15A-816C-EA2F45B212FE}"/>
              </a:ext>
            </a:extLst>
          </p:cNvPr>
          <p:cNvCxnSpPr/>
          <p:nvPr/>
        </p:nvCxnSpPr>
        <p:spPr>
          <a:xfrm flipV="1">
            <a:off x="3602892" y="3709376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938C86F-E587-AAB1-5193-252D8C8E3C37}"/>
                  </a:ext>
                </a:extLst>
              </p:cNvPr>
              <p:cNvSpPr txBox="1"/>
              <p:nvPr/>
            </p:nvSpPr>
            <p:spPr>
              <a:xfrm>
                <a:off x="3347854" y="4223167"/>
                <a:ext cx="5100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938C86F-E587-AAB1-5193-252D8C8E3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54" y="4223167"/>
                <a:ext cx="510075" cy="246221"/>
              </a:xfrm>
              <a:prstGeom prst="rect">
                <a:avLst/>
              </a:prstGeom>
              <a:blipFill>
                <a:blip r:embed="rId10"/>
                <a:stretch>
                  <a:fillRect l="-3571" r="-13095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00AF36-7A5D-DBD1-4700-65A68D2976C3}"/>
                  </a:ext>
                </a:extLst>
              </p:cNvPr>
              <p:cNvSpPr txBox="1"/>
              <p:nvPr/>
            </p:nvSpPr>
            <p:spPr>
              <a:xfrm>
                <a:off x="3168414" y="2436733"/>
                <a:ext cx="8689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16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NL" sz="160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00AF36-7A5D-DBD1-4700-65A68D297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414" y="2436733"/>
                <a:ext cx="868956" cy="246221"/>
              </a:xfrm>
              <a:prstGeom prst="rect">
                <a:avLst/>
              </a:prstGeom>
              <a:blipFill>
                <a:blip r:embed="rId11"/>
                <a:stretch>
                  <a:fillRect l="-2817" r="-7746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8327764-1E04-4DB0-F7CA-3423976CC320}"/>
              </a:ext>
            </a:extLst>
          </p:cNvPr>
          <p:cNvCxnSpPr>
            <a:cxnSpLocks/>
          </p:cNvCxnSpPr>
          <p:nvPr/>
        </p:nvCxnSpPr>
        <p:spPr>
          <a:xfrm flipH="1" flipV="1">
            <a:off x="3602892" y="2738315"/>
            <a:ext cx="0" cy="4064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Explore particle effect GIFs">
            <a:extLst>
              <a:ext uri="{FF2B5EF4-FFF2-40B4-BE49-F238E27FC236}">
                <a16:creationId xmlns:a16="http://schemas.microsoft.com/office/drawing/2014/main" id="{E9A17608-B630-AC6D-A674-DF4728191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840" y="2317060"/>
            <a:ext cx="2223877" cy="222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D09BA-76FD-1E97-FF28-0D9A094E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659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A52ED-4A55-26D0-41F0-8059F760C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Transformer block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DFBFF7-A859-E1E8-D31A-78E903566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6</a:t>
            </a:fld>
            <a:endParaRPr lang="en-NL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946AE5-A00E-63DA-6421-B2EDFCA17171}"/>
              </a:ext>
            </a:extLst>
          </p:cNvPr>
          <p:cNvSpPr/>
          <p:nvPr/>
        </p:nvSpPr>
        <p:spPr>
          <a:xfrm>
            <a:off x="3726515" y="2195555"/>
            <a:ext cx="2078183" cy="3603459"/>
          </a:xfrm>
          <a:prstGeom prst="roundRect">
            <a:avLst>
              <a:gd name="adj" fmla="val 3845"/>
            </a:avLst>
          </a:prstGeom>
          <a:solidFill>
            <a:schemeClr val="bg1">
              <a:lumMod val="8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NL" sz="16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119D2F-BD5B-0165-C1B9-89F769A9C2C7}"/>
              </a:ext>
            </a:extLst>
          </p:cNvPr>
          <p:cNvSpPr/>
          <p:nvPr/>
        </p:nvSpPr>
        <p:spPr>
          <a:xfrm>
            <a:off x="3869676" y="4577851"/>
            <a:ext cx="1518107" cy="55151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Multi-Head Attention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2274680-2C07-0294-B4C1-0C4A808D3565}"/>
              </a:ext>
            </a:extLst>
          </p:cNvPr>
          <p:cNvSpPr/>
          <p:nvPr/>
        </p:nvSpPr>
        <p:spPr>
          <a:xfrm>
            <a:off x="3869676" y="4002419"/>
            <a:ext cx="1518107" cy="32733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Add &amp; Norm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CF472E-21CA-272D-5C9B-4582BE247F03}"/>
              </a:ext>
            </a:extLst>
          </p:cNvPr>
          <p:cNvSpPr/>
          <p:nvPr/>
        </p:nvSpPr>
        <p:spPr>
          <a:xfrm>
            <a:off x="3869675" y="2897519"/>
            <a:ext cx="1518107" cy="56261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Feed Forward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49210BF-75EC-236F-536B-76C381A4B3BA}"/>
              </a:ext>
            </a:extLst>
          </p:cNvPr>
          <p:cNvSpPr/>
          <p:nvPr/>
        </p:nvSpPr>
        <p:spPr>
          <a:xfrm>
            <a:off x="3869673" y="2326575"/>
            <a:ext cx="1518107" cy="32733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Add &amp; Norm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DC31947-DD4E-A7C3-0A88-9F11E0AA747C}"/>
              </a:ext>
            </a:extLst>
          </p:cNvPr>
          <p:cNvCxnSpPr>
            <a:cxnSpLocks/>
            <a:endCxn id="12" idx="3"/>
          </p:cNvCxnSpPr>
          <p:nvPr/>
        </p:nvCxnSpPr>
        <p:spPr>
          <a:xfrm rot="5400000" flipH="1" flipV="1">
            <a:off x="4457801" y="4337014"/>
            <a:ext cx="1100907" cy="759058"/>
          </a:xfrm>
          <a:prstGeom prst="bentConnector4">
            <a:avLst>
              <a:gd name="adj1" fmla="val -37589"/>
              <a:gd name="adj2" fmla="val 130116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DD49740-10AE-3FB5-259F-86C7EE98B064}"/>
              </a:ext>
            </a:extLst>
          </p:cNvPr>
          <p:cNvCxnSpPr>
            <a:cxnSpLocks/>
            <a:stCxn id="52" idx="0"/>
            <a:endCxn id="5" idx="2"/>
          </p:cNvCxnSpPr>
          <p:nvPr/>
        </p:nvCxnSpPr>
        <p:spPr>
          <a:xfrm flipV="1">
            <a:off x="4628730" y="5129366"/>
            <a:ext cx="0" cy="7885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F7C60B5-6B22-7B0F-57CD-F473B372247F}"/>
              </a:ext>
            </a:extLst>
          </p:cNvPr>
          <p:cNvCxnSpPr>
            <a:stCxn id="12" idx="0"/>
            <a:endCxn id="17" idx="2"/>
          </p:cNvCxnSpPr>
          <p:nvPr/>
        </p:nvCxnSpPr>
        <p:spPr>
          <a:xfrm flipH="1" flipV="1">
            <a:off x="4628729" y="3460134"/>
            <a:ext cx="1" cy="5422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8F824973-ED3A-573F-8135-A4EFEB3B3E3F}"/>
              </a:ext>
            </a:extLst>
          </p:cNvPr>
          <p:cNvCxnSpPr>
            <a:cxnSpLocks/>
            <a:endCxn id="18" idx="3"/>
          </p:cNvCxnSpPr>
          <p:nvPr/>
        </p:nvCxnSpPr>
        <p:spPr>
          <a:xfrm rot="5400000" flipH="1" flipV="1">
            <a:off x="4376211" y="2742758"/>
            <a:ext cx="1264082" cy="759056"/>
          </a:xfrm>
          <a:prstGeom prst="bentConnector4">
            <a:avLst>
              <a:gd name="adj1" fmla="val 6262"/>
              <a:gd name="adj2" fmla="val 130116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A11E465-DD54-01DB-43D5-E1A5674CB5AB}"/>
              </a:ext>
            </a:extLst>
          </p:cNvPr>
          <p:cNvCxnSpPr>
            <a:stCxn id="5" idx="0"/>
            <a:endCxn id="12" idx="2"/>
          </p:cNvCxnSpPr>
          <p:nvPr/>
        </p:nvCxnSpPr>
        <p:spPr>
          <a:xfrm flipV="1">
            <a:off x="4628730" y="4329758"/>
            <a:ext cx="0" cy="2480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2E3FCDC-93FA-8676-CC49-5C35DDEF604A}"/>
              </a:ext>
            </a:extLst>
          </p:cNvPr>
          <p:cNvCxnSpPr>
            <a:cxnSpLocks/>
            <a:stCxn id="17" idx="0"/>
            <a:endCxn id="18" idx="2"/>
          </p:cNvCxnSpPr>
          <p:nvPr/>
        </p:nvCxnSpPr>
        <p:spPr>
          <a:xfrm flipH="1" flipV="1">
            <a:off x="4628727" y="2653914"/>
            <a:ext cx="2" cy="2436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94AA49C-D8A8-CD27-4747-663857BD954F}"/>
              </a:ext>
            </a:extLst>
          </p:cNvPr>
          <p:cNvCxnSpPr>
            <a:cxnSpLocks/>
            <a:stCxn id="18" idx="0"/>
            <a:endCxn id="53" idx="2"/>
          </p:cNvCxnSpPr>
          <p:nvPr/>
        </p:nvCxnSpPr>
        <p:spPr>
          <a:xfrm flipH="1" flipV="1">
            <a:off x="4628725" y="1998465"/>
            <a:ext cx="2" cy="3281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C161F6-71EE-D015-0B83-2B899361A3DC}"/>
                  </a:ext>
                </a:extLst>
              </p:cNvPr>
              <p:cNvSpPr txBox="1"/>
              <p:nvPr/>
            </p:nvSpPr>
            <p:spPr>
              <a:xfrm>
                <a:off x="4351538" y="5917890"/>
                <a:ext cx="5543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L" sz="200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7C161F6-71EE-D015-0B83-2B899361A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38" y="5917890"/>
                <a:ext cx="554383" cy="307777"/>
              </a:xfrm>
              <a:prstGeom prst="rect">
                <a:avLst/>
              </a:prstGeom>
              <a:blipFill>
                <a:blip r:embed="rId2"/>
                <a:stretch>
                  <a:fillRect l="-9890" t="-2000" r="-15385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3FF5F05-2651-3A20-BC04-6C80E51060AA}"/>
                  </a:ext>
                </a:extLst>
              </p:cNvPr>
              <p:cNvSpPr txBox="1"/>
              <p:nvPr/>
            </p:nvSpPr>
            <p:spPr>
              <a:xfrm>
                <a:off x="4127017" y="1690688"/>
                <a:ext cx="10034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NL" sz="20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NL" sz="200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3FF5F05-2651-3A20-BC04-6C80E5106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017" y="1690688"/>
                <a:ext cx="1003416" cy="307777"/>
              </a:xfrm>
              <a:prstGeom prst="rect">
                <a:avLst/>
              </a:prstGeom>
              <a:blipFill>
                <a:blip r:embed="rId3"/>
                <a:stretch>
                  <a:fillRect l="-4848" t="-1961" r="-7879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FF9B261-99C0-67AA-9A28-6083A27AA019}"/>
                  </a:ext>
                </a:extLst>
              </p:cNvPr>
              <p:cNvSpPr txBox="1"/>
              <p:nvPr/>
            </p:nvSpPr>
            <p:spPr>
              <a:xfrm>
                <a:off x="6553605" y="2693839"/>
                <a:ext cx="1934504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↦</m:t>
                      </m:r>
                      <m:f>
                        <m:f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NL" b="0" i="0" smtClean="0">
                              <a:latin typeface="Cambria Math" panose="02040503050406030204" pitchFamily="18" charset="0"/>
                            </a:rPr>
                            <m:t>FF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NL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NL" b="0" i="0" smtClean="0">
                                  <a:latin typeface="Cambria Math" panose="02040503050406030204" pitchFamily="18" charset="0"/>
                                </a:rPr>
                                <m:t>FF</m:t>
                              </m:r>
                              <m:r>
                                <a:rPr lang="en-NL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NL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FF9B261-99C0-67AA-9A28-6083A27AA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605" y="2693839"/>
                <a:ext cx="1934504" cy="576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6D961AF-BC4C-2FB7-DCF1-0E2A2CCF1B57}"/>
                  </a:ext>
                </a:extLst>
              </p:cNvPr>
              <p:cNvSpPr txBox="1"/>
              <p:nvPr/>
            </p:nvSpPr>
            <p:spPr>
              <a:xfrm>
                <a:off x="6553605" y="4390266"/>
                <a:ext cx="2500300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↦</m:t>
                      </m:r>
                      <m:f>
                        <m:f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NL" b="0" i="0" smtClean="0">
                              <a:latin typeface="Cambria Math" panose="02040503050406030204" pitchFamily="18" charset="0"/>
                            </a:rPr>
                            <m:t>MHA</m:t>
                          </m:r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NL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NL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NL" b="0" i="0" smtClean="0">
                                  <a:latin typeface="Cambria Math" panose="02040503050406030204" pitchFamily="18" charset="0"/>
                                </a:rPr>
                                <m:t>MHA</m:t>
                              </m:r>
                              <m:sSub>
                                <m:sSubPr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6D961AF-BC4C-2FB7-DCF1-0E2A2CCF1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605" y="4390266"/>
                <a:ext cx="2500300" cy="586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Right Brace 75">
            <a:extLst>
              <a:ext uri="{FF2B5EF4-FFF2-40B4-BE49-F238E27FC236}">
                <a16:creationId xmlns:a16="http://schemas.microsoft.com/office/drawing/2014/main" id="{A4AE4168-7A26-F03C-04E8-1B22465AE856}"/>
              </a:ext>
            </a:extLst>
          </p:cNvPr>
          <p:cNvSpPr/>
          <p:nvPr/>
        </p:nvSpPr>
        <p:spPr>
          <a:xfrm>
            <a:off x="6206671" y="2326575"/>
            <a:ext cx="231294" cy="1325563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8B753A10-368A-C3E0-6423-BE1399E53827}"/>
              </a:ext>
            </a:extLst>
          </p:cNvPr>
          <p:cNvSpPr/>
          <p:nvPr/>
        </p:nvSpPr>
        <p:spPr>
          <a:xfrm>
            <a:off x="6211478" y="4053761"/>
            <a:ext cx="231294" cy="1325563"/>
          </a:xfrm>
          <a:prstGeom prst="rightBrac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A26CA174-215C-0337-D0F9-DD30D60BBD1E}"/>
              </a:ext>
            </a:extLst>
          </p:cNvPr>
          <p:cNvCxnSpPr>
            <a:cxnSpLocks/>
            <a:stCxn id="52" idx="0"/>
          </p:cNvCxnSpPr>
          <p:nvPr/>
        </p:nvCxnSpPr>
        <p:spPr>
          <a:xfrm rot="5400000" flipH="1" flipV="1">
            <a:off x="4417118" y="5340978"/>
            <a:ext cx="788524" cy="365301"/>
          </a:xfrm>
          <a:prstGeom prst="bentConnector3">
            <a:avLst>
              <a:gd name="adj1" fmla="val 66043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520EDE59-8D9E-A4A6-3690-F915123F9EB3}"/>
              </a:ext>
            </a:extLst>
          </p:cNvPr>
          <p:cNvCxnSpPr>
            <a:cxnSpLocks/>
            <a:stCxn id="52" idx="0"/>
          </p:cNvCxnSpPr>
          <p:nvPr/>
        </p:nvCxnSpPr>
        <p:spPr>
          <a:xfrm rot="16200000" flipV="1">
            <a:off x="4051814" y="5340974"/>
            <a:ext cx="788527" cy="365306"/>
          </a:xfrm>
          <a:prstGeom prst="bentConnector3">
            <a:avLst>
              <a:gd name="adj1" fmla="val 65858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520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C0A6-8434-8A7F-EBFD-7239FED7E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Attention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58B6C-BA2C-97A5-F018-ABEE4AA9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77913"/>
            <a:ext cx="3946236" cy="4180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65B140-14FC-7263-54DC-1FA6363A1DC6}"/>
                  </a:ext>
                </a:extLst>
              </p:cNvPr>
              <p:cNvSpPr txBox="1"/>
              <p:nvPr/>
            </p:nvSpPr>
            <p:spPr>
              <a:xfrm>
                <a:off x="8217662" y="1823765"/>
                <a:ext cx="80211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𝐴𝑥</m:t>
                      </m:r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F65B140-14FC-7263-54DC-1FA6363A1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662" y="1823765"/>
                <a:ext cx="802116" cy="276999"/>
              </a:xfrm>
              <a:prstGeom prst="rect">
                <a:avLst/>
              </a:prstGeom>
              <a:blipFill>
                <a:blip r:embed="rId3"/>
                <a:stretch>
                  <a:fillRect l="-4545" r="-3788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FF4213-E0F2-321C-0F70-411FE5667B39}"/>
                  </a:ext>
                </a:extLst>
              </p:cNvPr>
              <p:cNvSpPr txBox="1"/>
              <p:nvPr/>
            </p:nvSpPr>
            <p:spPr>
              <a:xfrm>
                <a:off x="6787109" y="3503314"/>
                <a:ext cx="3924124" cy="3141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all</m:t>
                      </m:r>
                      <m: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=1,…,</m:t>
                      </m:r>
                      <m:r>
                        <a:rPr lang="en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FF4213-E0F2-321C-0F70-411FE5667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7109" y="3503314"/>
                <a:ext cx="3924124" cy="314189"/>
              </a:xfrm>
              <a:prstGeom prst="rect">
                <a:avLst/>
              </a:prstGeom>
              <a:blipFill>
                <a:blip r:embed="rId4"/>
                <a:stretch>
                  <a:fillRect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7562DDF-A8B0-4A05-DE2C-F84DD0F94DB8}"/>
              </a:ext>
            </a:extLst>
          </p:cNvPr>
          <p:cNvSpPr txBox="1"/>
          <p:nvPr/>
        </p:nvSpPr>
        <p:spPr>
          <a:xfrm>
            <a:off x="838201" y="1690688"/>
            <a:ext cx="3946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>
                <a:solidFill>
                  <a:srgbClr val="222222"/>
                </a:solidFill>
                <a:effectLst/>
              </a:rPr>
              <a:t>Vaswani, Ashish, et al. "Attention is all you need." </a:t>
            </a:r>
            <a:r>
              <a:rPr lang="en-US" sz="1600" b="0" i="1">
                <a:solidFill>
                  <a:srgbClr val="222222"/>
                </a:solidFill>
                <a:effectLst/>
              </a:rPr>
              <a:t>Advances in neural information processing systems</a:t>
            </a:r>
            <a:r>
              <a:rPr lang="en-US" sz="1600" b="0" i="0">
                <a:solidFill>
                  <a:srgbClr val="222222"/>
                </a:solidFill>
                <a:effectLst/>
              </a:rPr>
              <a:t> 30 (2017).</a:t>
            </a:r>
            <a:endParaRPr lang="en-NL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6E547-97D3-0C22-2EF8-7C730B17D0CB}"/>
              </a:ext>
            </a:extLst>
          </p:cNvPr>
          <p:cNvSpPr txBox="1"/>
          <p:nvPr/>
        </p:nvSpPr>
        <p:spPr>
          <a:xfrm>
            <a:off x="5600791" y="1181563"/>
            <a:ext cx="5682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/>
              <a:t>What conventional NNs train: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0E2CB7-2824-6DFD-C290-84674EAAA968}"/>
              </a:ext>
            </a:extLst>
          </p:cNvPr>
          <p:cNvSpPr txBox="1"/>
          <p:nvPr/>
        </p:nvSpPr>
        <p:spPr>
          <a:xfrm>
            <a:off x="5600790" y="2824671"/>
            <a:ext cx="5682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/>
              <a:t>What transformers train in addition: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8B23CF-63FB-9870-3E50-BB24C15D2D93}"/>
                  </a:ext>
                </a:extLst>
              </p:cNvPr>
              <p:cNvSpPr txBox="1"/>
              <p:nvPr/>
            </p:nvSpPr>
            <p:spPr>
              <a:xfrm>
                <a:off x="7664244" y="4091921"/>
                <a:ext cx="2169853" cy="6122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𝑖𝑘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8B23CF-63FB-9870-3E50-BB24C15D2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244" y="4091921"/>
                <a:ext cx="2169853" cy="6122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62A086D-FA79-9CA7-2304-24CFD197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7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3BABDB3-3F3A-B33C-D884-CFBB5BE9B8B4}"/>
                  </a:ext>
                </a:extLst>
              </p:cNvPr>
              <p:cNvSpPr txBox="1"/>
              <p:nvPr/>
            </p:nvSpPr>
            <p:spPr>
              <a:xfrm>
                <a:off x="6656290" y="5269597"/>
                <a:ext cx="4426212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e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3.1</m:t>
                                </m:r>
                              </m:e>
                            </m:mr>
                            <m:mr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2.0</m:t>
                                </m:r>
                              </m:e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2.4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NL" b="0" i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↦</m:t>
                      </m:r>
                      <m:r>
                        <a:rPr lang="en-NL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m:rPr>
                          <m:sty m:val="p"/>
                        </m:rPr>
                        <a:rPr lang="en-NL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NL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.027</m:t>
                                </m:r>
                              </m:e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0.973</m:t>
                                </m:r>
                              </m:e>
                            </m:mr>
                            <m:mr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0.401</m:t>
                                </m:r>
                              </m:e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0.599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3BABDB3-3F3A-B33C-D884-CFBB5BE9B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290" y="5269597"/>
                <a:ext cx="4426212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41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5227-AF3B-A18C-6C84-A3B9869DE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Query, key &amp; value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7AB864-77DC-3C17-029F-CAA22F5A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8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64812F-C5C3-B5D4-E0CB-AF95AFD42862}"/>
                  </a:ext>
                </a:extLst>
              </p:cNvPr>
              <p:cNvSpPr txBox="1"/>
              <p:nvPr/>
            </p:nvSpPr>
            <p:spPr>
              <a:xfrm>
                <a:off x="838201" y="1995055"/>
                <a:ext cx="7772400" cy="697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NL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NL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NL"/>
                  <a:t> is a lot of parameters: pick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𝑞𝑘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NL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𝑞𝑘</m:t>
                            </m:r>
                          </m:sub>
                        </m:sSub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endParaRPr lang="en-NL"/>
              </a:p>
              <a:p>
                <a:endParaRPr lang="en-NL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64812F-C5C3-B5D4-E0CB-AF95AFD42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1995055"/>
                <a:ext cx="7772400" cy="697755"/>
              </a:xfrm>
              <a:prstGeom prst="rect">
                <a:avLst/>
              </a:prstGeom>
              <a:blipFill>
                <a:blip r:embed="rId2"/>
                <a:stretch>
                  <a:fillRect t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A71D3-EDB2-B536-D3F9-DD7CC2C0232B}"/>
                  </a:ext>
                </a:extLst>
              </p:cNvPr>
              <p:cNvSpPr txBox="1"/>
              <p:nvPr/>
            </p:nvSpPr>
            <p:spPr>
              <a:xfrm>
                <a:off x="2925623" y="2750033"/>
                <a:ext cx="6139864" cy="12185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𝐵𝑋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  <m:sup>
                                      <m:r>
                                        <a:rPr lang="en-NL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NL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</m:e>
                      </m:d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  <m:sup>
                                  <m:r>
                                    <a:rPr lang="en-NL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b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NL" b="0"/>
              </a:p>
              <a:p>
                <a:pPr algn="ctr"/>
                <a:endParaRPr lang="en-NL"/>
              </a:p>
              <a:p>
                <a:pPr algn="ctr"/>
                <a14:m>
                  <m:oMath xmlns:m="http://schemas.openxmlformats.org/officeDocument/2006/math">
                    <m:r>
                      <a:rPr lang="en-NL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row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wise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softmax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of</m:t>
                    </m:r>
                    <m:f>
                      <m:fPr>
                        <m:ctrlPr>
                          <a:rPr lang="en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NL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NL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NL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NL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NL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rad>
                      </m:den>
                    </m:f>
                    <m:r>
                      <a:rPr lang="en-NL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NL" b="0"/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5A71D3-EDB2-B536-D3F9-DD7CC2C02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623" y="2750033"/>
                <a:ext cx="6139864" cy="1218539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CAC521-0049-2D64-845C-07A95B991852}"/>
                  </a:ext>
                </a:extLst>
              </p:cNvPr>
              <p:cNvSpPr txBox="1"/>
              <p:nvPr/>
            </p:nvSpPr>
            <p:spPr>
              <a:xfrm>
                <a:off x="838200" y="4288873"/>
                <a:ext cx="7772400" cy="946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/>
                  <a:t>Generate a </a:t>
                </a:r>
                <a:r>
                  <a:rPr lang="en-NL" i="1"/>
                  <a:t>value </a:t>
                </a:r>
                <a:r>
                  <a:rPr lang="en-NL"/>
                  <a:t>for each token,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NL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NL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sub>
                      <m:sup>
                        <m:r>
                          <a:rPr lang="en-NL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endParaRPr lang="en-NL"/>
              </a:p>
              <a:p>
                <a:r>
                  <a:rPr lang="en-NL"/>
                  <a:t> </a:t>
                </a:r>
                <a:endParaRPr lang="en-NL" i="1"/>
              </a:p>
              <a:p>
                <a:endParaRPr lang="en-NL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CAC521-0049-2D64-845C-07A95B991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88873"/>
                <a:ext cx="7772400" cy="946991"/>
              </a:xfrm>
              <a:prstGeom prst="rect">
                <a:avLst/>
              </a:prstGeom>
              <a:blipFill>
                <a:blip r:embed="rId4"/>
                <a:stretch>
                  <a:fillRect l="-706" t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46DC79-0D6D-1E63-D36B-DC78892A3580}"/>
                  </a:ext>
                </a:extLst>
              </p:cNvPr>
              <p:cNvSpPr txBox="1"/>
              <p:nvPr/>
            </p:nvSpPr>
            <p:spPr>
              <a:xfrm>
                <a:off x="5083928" y="5076171"/>
                <a:ext cx="195944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𝑋𝐴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046DC79-0D6D-1E63-D36B-DC78892A3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928" y="5076171"/>
                <a:ext cx="1959446" cy="281937"/>
              </a:xfrm>
              <a:prstGeom prst="rect">
                <a:avLst/>
              </a:prstGeom>
              <a:blipFill>
                <a:blip r:embed="rId5"/>
                <a:stretch>
                  <a:fillRect l="-2492" t="-6522" r="-623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DF635E-E044-0934-24D5-969E37B76BF3}"/>
                  </a:ext>
                </a:extLst>
              </p:cNvPr>
              <p:cNvSpPr txBox="1"/>
              <p:nvPr/>
            </p:nvSpPr>
            <p:spPr>
              <a:xfrm>
                <a:off x="838199" y="5723265"/>
                <a:ext cx="10297733" cy="98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/>
                  <a:t>The </a:t>
                </a:r>
                <a:r>
                  <a:rPr lang="en-NL" i="1"/>
                  <a:t>Y</a:t>
                </a:r>
                <a:r>
                  <a:rPr lang="en-NL"/>
                  <a:t> constitutes the output of a single </a:t>
                </a:r>
                <a:r>
                  <a:rPr lang="en-NL" i="1"/>
                  <a:t>attention head </a:t>
                </a:r>
                <a:r>
                  <a:rPr lang="en-NL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</m:oMath>
                </a14:m>
                <a:r>
                  <a:rPr lang="en-NL"/>
                  <a:t> are its parameters.</a:t>
                </a:r>
              </a:p>
              <a:p>
                <a:r>
                  <a:rPr lang="en-NL"/>
                  <a:t> </a:t>
                </a:r>
                <a:endParaRPr lang="en-NL" i="1"/>
              </a:p>
              <a:p>
                <a:endParaRPr lang="en-NL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DF635E-E044-0934-24D5-969E37B76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723265"/>
                <a:ext cx="10297733" cy="982000"/>
              </a:xfrm>
              <a:prstGeom prst="rect">
                <a:avLst/>
              </a:prstGeom>
              <a:blipFill>
                <a:blip r:embed="rId6"/>
                <a:stretch>
                  <a:fillRect l="-473" t="-3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553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CFD2B-6C18-B7BF-733C-D54C236E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Multi-head attention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0F156E-DC52-BBF6-E8E3-77C2D675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9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0F9B2D-C00A-E02B-41C1-29B1DCEC2ECB}"/>
                  </a:ext>
                </a:extLst>
              </p:cNvPr>
              <p:cNvSpPr txBox="1"/>
              <p:nvPr/>
            </p:nvSpPr>
            <p:spPr>
              <a:xfrm>
                <a:off x="838199" y="1690688"/>
                <a:ext cx="9556103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/>
                  <a:t>Use a set of </a:t>
                </a:r>
                <a14:m>
                  <m:oMath xmlns:m="http://schemas.openxmlformats.org/officeDocument/2006/math">
                    <m:r>
                      <a:rPr lang="en-NL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NL"/>
                  <a:t> </a:t>
                </a:r>
                <a:r>
                  <a:rPr lang="en-NL" i="1"/>
                  <a:t>attention heads</a:t>
                </a:r>
                <a:r>
                  <a:rPr lang="en-NL"/>
                  <a:t> to generate a set of outputs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d>
                          <m:d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NL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p>
                    <m:r>
                      <a:rPr lang="en-NL" b="0" i="1" smtClean="0"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d>
                          <m:d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sup>
                    </m:sSup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NL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0F9B2D-C00A-E02B-41C1-29B1DCEC2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690688"/>
                <a:ext cx="9556103" cy="387927"/>
              </a:xfrm>
              <a:prstGeom prst="rect">
                <a:avLst/>
              </a:prstGeom>
              <a:blipFill>
                <a:blip r:embed="rId2"/>
                <a:stretch>
                  <a:fillRect l="-510" t="-3125" b="-23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90558B-CAFA-5158-7B65-8B4B37553A20}"/>
                  </a:ext>
                </a:extLst>
              </p:cNvPr>
              <p:cNvSpPr txBox="1"/>
              <p:nvPr/>
            </p:nvSpPr>
            <p:spPr>
              <a:xfrm>
                <a:off x="4813628" y="5366911"/>
                <a:ext cx="25647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NL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↦</m:t>
                    </m:r>
                    <m:r>
                      <m:rPr>
                        <m:sty m:val="p"/>
                      </m:rPr>
                      <a:rPr lang="en-NL" b="0" i="0" smtClean="0">
                        <a:latin typeface="Cambria Math" panose="02040503050406030204" pitchFamily="18" charset="0"/>
                      </a:rPr>
                      <m:t>norm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MHA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NL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90558B-CAFA-5158-7B65-8B4B37553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628" y="5366911"/>
                <a:ext cx="2564741" cy="276999"/>
              </a:xfrm>
              <a:prstGeom prst="rect">
                <a:avLst/>
              </a:prstGeom>
              <a:blipFill>
                <a:blip r:embed="rId3"/>
                <a:stretch>
                  <a:fillRect l="-3333" t="-28261" r="-404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4F16A2-3D4D-5745-E8CA-493BF3D22D7C}"/>
                  </a:ext>
                </a:extLst>
              </p:cNvPr>
              <p:cNvSpPr txBox="1"/>
              <p:nvPr/>
            </p:nvSpPr>
            <p:spPr>
              <a:xfrm>
                <a:off x="4716744" y="2422272"/>
                <a:ext cx="2758511" cy="7866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p>
                                    <m: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p>
                                    <m: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NL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lang="en-NL" b="0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sSub>
                            <m:sSub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NL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4F16A2-3D4D-5745-E8CA-493BF3D22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744" y="2422272"/>
                <a:ext cx="2758511" cy="7866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20CC4A-903C-7723-74B3-CBB513D87342}"/>
                  </a:ext>
                </a:extLst>
              </p:cNvPr>
              <p:cNvSpPr txBox="1"/>
              <p:nvPr/>
            </p:nvSpPr>
            <p:spPr>
              <a:xfrm>
                <a:off x="4866143" y="4119063"/>
                <a:ext cx="2459712" cy="3040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NL" b="0" i="0" smtClean="0">
                        <a:latin typeface="Cambria Math" panose="02040503050406030204" pitchFamily="18" charset="0"/>
                      </a:rPr>
                      <m:t>MHA</m:t>
                    </m:r>
                    <m:d>
                      <m:d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NL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NL"/>
                  <a:t>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20CC4A-903C-7723-74B3-CBB513D87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143" y="4119063"/>
                <a:ext cx="2459712" cy="304058"/>
              </a:xfrm>
              <a:prstGeom prst="rect">
                <a:avLst/>
              </a:prstGeom>
              <a:blipFill>
                <a:blip r:embed="rId5"/>
                <a:stretch>
                  <a:fillRect l="-3218" t="-22000" r="-396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F41B20-9ABC-ED33-D0B2-FF43041BABC5}"/>
                  </a:ext>
                </a:extLst>
              </p:cNvPr>
              <p:cNvSpPr txBox="1"/>
              <p:nvPr/>
            </p:nvSpPr>
            <p:spPr>
              <a:xfrm>
                <a:off x="838199" y="3429000"/>
                <a:ext cx="8430847" cy="405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/>
                  <a:t>Take a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NL" b="0" i="0" smtClean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NL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NL"/>
                  <a:t> to project the concatenated outputs of the heads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FF41B20-9ABC-ED33-D0B2-FF43041BA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429000"/>
                <a:ext cx="8430847" cy="405304"/>
              </a:xfrm>
              <a:prstGeom prst="rect">
                <a:avLst/>
              </a:prstGeom>
              <a:blipFill>
                <a:blip r:embed="rId6"/>
                <a:stretch>
                  <a:fillRect l="-578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1E42912-05CF-AD34-8759-3653CEE85385}"/>
              </a:ext>
            </a:extLst>
          </p:cNvPr>
          <p:cNvSpPr txBox="1"/>
          <p:nvPr/>
        </p:nvSpPr>
        <p:spPr>
          <a:xfrm>
            <a:off x="838197" y="4707881"/>
            <a:ext cx="10384693" cy="374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/>
              <a:t>Add and normalize token-wise (LayerNorm, RMSNorm):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0B8120-24BA-EDD5-C0E3-826659DF0553}"/>
              </a:ext>
            </a:extLst>
          </p:cNvPr>
          <p:cNvGrpSpPr/>
          <p:nvPr/>
        </p:nvGrpSpPr>
        <p:grpSpPr>
          <a:xfrm>
            <a:off x="9597292" y="2571262"/>
            <a:ext cx="1625598" cy="3463613"/>
            <a:chOff x="8585365" y="1957896"/>
            <a:chExt cx="2078183" cy="448552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A7EDEC4-2965-B5A6-FCCE-B71967EAA4E0}"/>
                </a:ext>
              </a:extLst>
            </p:cNvPr>
            <p:cNvSpPr/>
            <p:nvPr/>
          </p:nvSpPr>
          <p:spPr>
            <a:xfrm>
              <a:off x="8585365" y="2462763"/>
              <a:ext cx="2078183" cy="3603459"/>
            </a:xfrm>
            <a:prstGeom prst="roundRect">
              <a:avLst>
                <a:gd name="adj" fmla="val 3845"/>
              </a:avLst>
            </a:prstGeom>
            <a:solidFill>
              <a:schemeClr val="bg1">
                <a:lumMod val="85000"/>
              </a:scheme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 sz="105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8FE3804-CA71-E439-A415-CA40816BC8B6}"/>
                </a:ext>
              </a:extLst>
            </p:cNvPr>
            <p:cNvSpPr/>
            <p:nvPr/>
          </p:nvSpPr>
          <p:spPr>
            <a:xfrm>
              <a:off x="8728526" y="4845059"/>
              <a:ext cx="1518107" cy="55151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50">
                  <a:latin typeface="Calibri" panose="020F0502020204030204" pitchFamily="34" charset="0"/>
                  <a:cs typeface="Calibri" panose="020F0502020204030204" pitchFamily="34" charset="0"/>
                </a:rPr>
                <a:t>Multi-Head Attention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C2714C6-A0C7-ABEF-1B23-88EDE3FE2717}"/>
                </a:ext>
              </a:extLst>
            </p:cNvPr>
            <p:cNvSpPr/>
            <p:nvPr/>
          </p:nvSpPr>
          <p:spPr>
            <a:xfrm>
              <a:off x="8728526" y="4269627"/>
              <a:ext cx="1518107" cy="327339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50">
                  <a:latin typeface="Calibri" panose="020F0502020204030204" pitchFamily="34" charset="0"/>
                  <a:cs typeface="Calibri" panose="020F0502020204030204" pitchFamily="34" charset="0"/>
                </a:rPr>
                <a:t>Add &amp; Norm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0DE343B-EEAD-2D45-4DB9-12E2AB212EF2}"/>
                </a:ext>
              </a:extLst>
            </p:cNvPr>
            <p:cNvSpPr/>
            <p:nvPr/>
          </p:nvSpPr>
          <p:spPr>
            <a:xfrm>
              <a:off x="8728525" y="3164727"/>
              <a:ext cx="1518107" cy="56261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50">
                  <a:latin typeface="Calibri" panose="020F0502020204030204" pitchFamily="34" charset="0"/>
                  <a:cs typeface="Calibri" panose="020F0502020204030204" pitchFamily="34" charset="0"/>
                </a:rPr>
                <a:t>Feed Forward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0CA0268-C71D-5980-C751-721E0BB3A234}"/>
                </a:ext>
              </a:extLst>
            </p:cNvPr>
            <p:cNvSpPr/>
            <p:nvPr/>
          </p:nvSpPr>
          <p:spPr>
            <a:xfrm>
              <a:off x="8728523" y="2593783"/>
              <a:ext cx="1518107" cy="327339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50">
                  <a:latin typeface="Calibri" panose="020F0502020204030204" pitchFamily="34" charset="0"/>
                  <a:cs typeface="Calibri" panose="020F0502020204030204" pitchFamily="34" charset="0"/>
                </a:rPr>
                <a:t>Add &amp; Norm</a:t>
              </a:r>
            </a:p>
          </p:txBody>
        </p: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B177361E-6872-7AE8-99AC-B74F99BF9ECF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 rot="5400000" flipH="1" flipV="1">
              <a:off x="9316651" y="4604222"/>
              <a:ext cx="1100907" cy="759058"/>
            </a:xfrm>
            <a:prstGeom prst="bentConnector4">
              <a:avLst>
                <a:gd name="adj1" fmla="val -37589"/>
                <a:gd name="adj2" fmla="val 130116"/>
              </a:avLst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8BDDBDF-360F-1A22-009D-55EC4FBFDDDC}"/>
                </a:ext>
              </a:extLst>
            </p:cNvPr>
            <p:cNvCxnSpPr>
              <a:cxnSpLocks/>
              <a:stCxn id="22" idx="0"/>
              <a:endCxn id="11" idx="2"/>
            </p:cNvCxnSpPr>
            <p:nvPr/>
          </p:nvCxnSpPr>
          <p:spPr>
            <a:xfrm flipV="1">
              <a:off x="9487574" y="5396574"/>
              <a:ext cx="6" cy="78979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7510772-1882-D065-479B-E3CB57909627}"/>
                </a:ext>
              </a:extLst>
            </p:cNvPr>
            <p:cNvCxnSpPr>
              <a:stCxn id="12" idx="0"/>
              <a:endCxn id="13" idx="2"/>
            </p:cNvCxnSpPr>
            <p:nvPr/>
          </p:nvCxnSpPr>
          <p:spPr>
            <a:xfrm flipH="1" flipV="1">
              <a:off x="9487579" y="3727342"/>
              <a:ext cx="1" cy="54228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ACEF9786-FF48-3228-9A51-CCE1864A7581}"/>
                </a:ext>
              </a:extLst>
            </p:cNvPr>
            <p:cNvCxnSpPr>
              <a:cxnSpLocks/>
              <a:endCxn id="14" idx="3"/>
            </p:cNvCxnSpPr>
            <p:nvPr/>
          </p:nvCxnSpPr>
          <p:spPr>
            <a:xfrm rot="5400000" flipH="1" flipV="1">
              <a:off x="9235061" y="3009966"/>
              <a:ext cx="1264082" cy="759056"/>
            </a:xfrm>
            <a:prstGeom prst="bentConnector4">
              <a:avLst>
                <a:gd name="adj1" fmla="val 6262"/>
                <a:gd name="adj2" fmla="val 130116"/>
              </a:avLst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411263A-230B-AA44-9C8D-8D429177AB6F}"/>
                </a:ext>
              </a:extLst>
            </p:cNvPr>
            <p:cNvCxnSpPr>
              <a:stCxn id="11" idx="0"/>
              <a:endCxn id="12" idx="2"/>
            </p:cNvCxnSpPr>
            <p:nvPr/>
          </p:nvCxnSpPr>
          <p:spPr>
            <a:xfrm flipV="1">
              <a:off x="9487580" y="4596966"/>
              <a:ext cx="0" cy="24809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F053BF7-12B5-4690-642D-787796547B85}"/>
                </a:ext>
              </a:extLst>
            </p:cNvPr>
            <p:cNvCxnSpPr>
              <a:cxnSpLocks/>
              <a:stCxn id="13" idx="0"/>
              <a:endCxn id="14" idx="2"/>
            </p:cNvCxnSpPr>
            <p:nvPr/>
          </p:nvCxnSpPr>
          <p:spPr>
            <a:xfrm flipH="1" flipV="1">
              <a:off x="9487577" y="2921122"/>
              <a:ext cx="2" cy="24360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9644430-B355-3FF4-9ED1-C972A44EDE01}"/>
                </a:ext>
              </a:extLst>
            </p:cNvPr>
            <p:cNvCxnSpPr>
              <a:cxnSpLocks/>
              <a:stCxn id="14" idx="0"/>
              <a:endCxn id="23" idx="2"/>
            </p:cNvCxnSpPr>
            <p:nvPr/>
          </p:nvCxnSpPr>
          <p:spPr>
            <a:xfrm flipH="1" flipV="1">
              <a:off x="9487574" y="2214942"/>
              <a:ext cx="3" cy="378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AFAA37B-55BE-3A06-2B07-95EED31C0AFF}"/>
                    </a:ext>
                  </a:extLst>
                </p:cNvPr>
                <p:cNvSpPr txBox="1"/>
                <p:nvPr/>
              </p:nvSpPr>
              <p:spPr>
                <a:xfrm>
                  <a:off x="9232622" y="6186374"/>
                  <a:ext cx="509905" cy="2570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NL" sz="120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AFAA37B-55BE-3A06-2B07-95EED31C0A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2622" y="6186374"/>
                  <a:ext cx="509905" cy="257046"/>
                </a:xfrm>
                <a:prstGeom prst="rect">
                  <a:avLst/>
                </a:prstGeom>
                <a:blipFill>
                  <a:blip r:embed="rId7"/>
                  <a:stretch>
                    <a:fillRect t="-3030" r="-4545" b="-2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FA7D7AD-B2C2-36A2-AD4D-0AFDD45A05B6}"/>
                    </a:ext>
                  </a:extLst>
                </p:cNvPr>
                <p:cNvSpPr txBox="1"/>
                <p:nvPr/>
              </p:nvSpPr>
              <p:spPr>
                <a:xfrm>
                  <a:off x="9027849" y="1957896"/>
                  <a:ext cx="919451" cy="25704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NL" sz="12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oMath>
                    </m:oMathPara>
                  </a14:m>
                  <a:endParaRPr lang="en-NL" sz="120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FA7D7AD-B2C2-36A2-AD4D-0AFDD45A05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27849" y="1957896"/>
                  <a:ext cx="919451" cy="257046"/>
                </a:xfrm>
                <a:prstGeom prst="rect">
                  <a:avLst/>
                </a:prstGeom>
                <a:blipFill>
                  <a:blip r:embed="rId8"/>
                  <a:stretch>
                    <a:fillRect t="-6250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Connector: Elbow 23">
              <a:extLst>
                <a:ext uri="{FF2B5EF4-FFF2-40B4-BE49-F238E27FC236}">
                  <a16:creationId xmlns:a16="http://schemas.microsoft.com/office/drawing/2014/main" id="{577C4463-ABFB-CAA6-5ACA-E80F10C46D81}"/>
                </a:ext>
              </a:extLst>
            </p:cNvPr>
            <p:cNvCxnSpPr>
              <a:cxnSpLocks/>
              <a:stCxn id="22" idx="0"/>
            </p:cNvCxnSpPr>
            <p:nvPr/>
          </p:nvCxnSpPr>
          <p:spPr>
            <a:xfrm rot="5400000" flipH="1" flipV="1">
              <a:off x="9287081" y="5598346"/>
              <a:ext cx="788523" cy="387533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05658D15-F16C-B6F0-12C6-9DAB43FF9652}"/>
                </a:ext>
              </a:extLst>
            </p:cNvPr>
            <p:cNvCxnSpPr>
              <a:cxnSpLocks/>
              <a:stCxn id="22" idx="0"/>
            </p:cNvCxnSpPr>
            <p:nvPr/>
          </p:nvCxnSpPr>
          <p:spPr>
            <a:xfrm rot="16200000" flipV="1">
              <a:off x="8921780" y="5620576"/>
              <a:ext cx="788530" cy="343060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454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C0C93-529B-96C1-6E27-FF667C47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Attention can be intuitive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84915-0145-54F7-3477-0B31BBD5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10</a:t>
            </a:fld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CFC6E2-92CD-6872-0F3A-5D6DD1E38D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15" t="5202" r="2531" b="3931"/>
          <a:stretch/>
        </p:blipFill>
        <p:spPr>
          <a:xfrm rot="5400000">
            <a:off x="-181562" y="2710449"/>
            <a:ext cx="4063524" cy="2024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0EC8BC-8F4D-75AA-C170-859213A37E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0" t="5124" r="2603" b="-1"/>
          <a:stretch/>
        </p:blipFill>
        <p:spPr>
          <a:xfrm rot="5400000">
            <a:off x="2593802" y="2678288"/>
            <a:ext cx="4063523" cy="20883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F7C15E3-C02F-48D5-DC35-1FA30325A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2499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B36625F-7694-B9C3-A9DB-5A5E4E2CE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282499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85EFEA-B04E-7E70-ACF5-82B9CBD4AC48}"/>
              </a:ext>
            </a:extLst>
          </p:cNvPr>
          <p:cNvSpPr txBox="1"/>
          <p:nvPr/>
        </p:nvSpPr>
        <p:spPr>
          <a:xfrm>
            <a:off x="1459624" y="5887073"/>
            <a:ext cx="3776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>
                <a:solidFill>
                  <a:srgbClr val="222222"/>
                </a:solidFill>
                <a:effectLst/>
              </a:rPr>
              <a:t>Vaswani, Ashish, et al. </a:t>
            </a:r>
            <a:r>
              <a:rPr lang="en-US" sz="1400" b="1">
                <a:solidFill>
                  <a:srgbClr val="222222"/>
                </a:solidFill>
                <a:effectLst/>
              </a:rPr>
              <a:t>"Attention is all you need."</a:t>
            </a:r>
            <a:r>
              <a:rPr lang="en-US" sz="1400" i="1">
                <a:solidFill>
                  <a:srgbClr val="222222"/>
                </a:solidFill>
                <a:effectLst/>
              </a:rPr>
              <a:t> </a:t>
            </a:r>
            <a:r>
              <a:rPr lang="en-US" sz="1400" b="0">
                <a:solidFill>
                  <a:srgbClr val="222222"/>
                </a:solidFill>
                <a:effectLst/>
              </a:rPr>
              <a:t>Advances in neural information processing systems </a:t>
            </a:r>
            <a:r>
              <a:rPr lang="en-US" sz="1400" b="0" i="0">
                <a:solidFill>
                  <a:srgbClr val="222222"/>
                </a:solidFill>
                <a:effectLst/>
              </a:rPr>
              <a:t>30 (2017).</a:t>
            </a:r>
            <a:endParaRPr lang="en-NL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64E17-CD96-9F29-0467-3092485B7B05}"/>
              </a:ext>
            </a:extLst>
          </p:cNvPr>
          <p:cNvSpPr txBox="1"/>
          <p:nvPr/>
        </p:nvSpPr>
        <p:spPr>
          <a:xfrm>
            <a:off x="5892361" y="5887073"/>
            <a:ext cx="60973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L" sz="1400"/>
              <a:t>jacobgil.github.io/deeplearning/vision-transformer-explainability</a:t>
            </a:r>
          </a:p>
        </p:txBody>
      </p:sp>
    </p:spTree>
    <p:extLst>
      <p:ext uri="{BB962C8B-B14F-4D97-AF65-F5344CB8AC3E}">
        <p14:creationId xmlns:p14="http://schemas.microsoft.com/office/powerpoint/2010/main" val="43550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9530-F216-3901-7E97-20AFA5E2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Attention computation is the bottleneck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58C46B-5061-63E4-A42F-23D4EB93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11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FB44A2-325B-43EA-C9D6-26F5B1DE59A5}"/>
                  </a:ext>
                </a:extLst>
              </p:cNvPr>
              <p:cNvSpPr txBox="1"/>
              <p:nvPr/>
            </p:nvSpPr>
            <p:spPr>
              <a:xfrm>
                <a:off x="838200" y="1690688"/>
                <a:ext cx="99960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/>
                  <a:t>Quadratic complexity in number of tokens </a:t>
                </a:r>
                <a:r>
                  <a:rPr lang="en-NL" i="1"/>
                  <a:t>T</a:t>
                </a:r>
                <a:r>
                  <a:rPr lang="en-NL"/>
                  <a:t> (a.k.a. </a:t>
                </a:r>
                <a:r>
                  <a:rPr lang="en-NL" i="1"/>
                  <a:t>context window </a:t>
                </a:r>
                <a:r>
                  <a:rPr lang="en-NL"/>
                  <a:t>in text transformers)</a:t>
                </a:r>
              </a:p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vertJc m:val="bot"/>
                        <m:ctrlPr>
                          <a:rPr lang="en-NL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groupChr>
                  </m:oMath>
                </a14:m>
                <a:r>
                  <a:rPr lang="en-NL"/>
                  <a:t> lots of work on efficient implementation and simplifying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FB44A2-325B-43EA-C9D6-26F5B1DE5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688"/>
                <a:ext cx="9996055" cy="646331"/>
              </a:xfrm>
              <a:prstGeom prst="rect">
                <a:avLst/>
              </a:prstGeom>
              <a:blipFill>
                <a:blip r:embed="rId2"/>
                <a:stretch>
                  <a:fillRect l="-1586" t="-4717" b="-48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2DD7413-B9D7-A4E8-A98F-4868EE5AAC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73"/>
          <a:stretch/>
        </p:blipFill>
        <p:spPr>
          <a:xfrm>
            <a:off x="838200" y="2464589"/>
            <a:ext cx="3894287" cy="4393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CFE49B-0577-EE61-33D9-61ED5A4D5A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004"/>
          <a:stretch/>
        </p:blipFill>
        <p:spPr>
          <a:xfrm>
            <a:off x="3047846" y="2464589"/>
            <a:ext cx="3894286" cy="4393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508323-0208-C5ED-08CD-092CEB0EA1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3173"/>
          <a:stretch/>
        </p:blipFill>
        <p:spPr>
          <a:xfrm>
            <a:off x="5088459" y="2464589"/>
            <a:ext cx="3897076" cy="4393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9A1A50-98FF-F24F-C0C4-EBB89BAB59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2726"/>
          <a:stretch/>
        </p:blipFill>
        <p:spPr>
          <a:xfrm>
            <a:off x="7456724" y="2454737"/>
            <a:ext cx="3894286" cy="4403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515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4854-3FBB-8435-D747-D1872422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Notable transformers and their use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0B6540-D4B4-FD10-EE54-3079A7B1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12</a:t>
            </a:fld>
            <a:endParaRPr lang="en-NL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2D3F36-A970-8A12-3F32-4C04023F3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358208"/>
              </p:ext>
            </p:extLst>
          </p:nvPr>
        </p:nvGraphicFramePr>
        <p:xfrm>
          <a:off x="813236" y="1690688"/>
          <a:ext cx="10565528" cy="4577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56836">
                  <a:extLst>
                    <a:ext uri="{9D8B030D-6E8A-4147-A177-3AD203B41FA5}">
                      <a16:colId xmlns:a16="http://schemas.microsoft.com/office/drawing/2014/main" val="1554484615"/>
                    </a:ext>
                  </a:extLst>
                </a:gridCol>
                <a:gridCol w="2898056">
                  <a:extLst>
                    <a:ext uri="{9D8B030D-6E8A-4147-A177-3AD203B41FA5}">
                      <a16:colId xmlns:a16="http://schemas.microsoft.com/office/drawing/2014/main" val="4027202809"/>
                    </a:ext>
                  </a:extLst>
                </a:gridCol>
                <a:gridCol w="4610636">
                  <a:extLst>
                    <a:ext uri="{9D8B030D-6E8A-4147-A177-3AD203B41FA5}">
                      <a16:colId xmlns:a16="http://schemas.microsoft.com/office/drawing/2014/main" val="404260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L"/>
                        <a:t>Model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Use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720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L"/>
                        <a:t>The original transformer</a:t>
                      </a:r>
                    </a:p>
                    <a:p>
                      <a:r>
                        <a:rPr lang="en-NL" sz="1400" i="1"/>
                        <a:t>A. Vaswani, et al. 2017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language translation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encoder/decoder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7184509"/>
                  </a:ext>
                </a:extLst>
              </a:tr>
              <a:tr h="211186">
                <a:tc>
                  <a:txBody>
                    <a:bodyPr/>
                    <a:lstStyle/>
                    <a:p>
                      <a:r>
                        <a:rPr lang="en-NL"/>
                        <a:t>BERT</a:t>
                      </a:r>
                    </a:p>
                    <a:p>
                      <a:r>
                        <a:rPr lang="en-NL" sz="1400" i="1"/>
                        <a:t>J. Devlin, et al. 2018</a:t>
                      </a:r>
                      <a:endParaRPr lang="en-NL" i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NL"/>
                        <a:t>text embedding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NL"/>
                        <a:t>sentiment analysis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NL"/>
                        <a:t>search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NL"/>
                        <a:t>spam detector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encoder-only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6992789"/>
                  </a:ext>
                </a:extLst>
              </a:tr>
              <a:tr h="211186">
                <a:tc>
                  <a:txBody>
                    <a:bodyPr/>
                    <a:lstStyle/>
                    <a:p>
                      <a:r>
                        <a:rPr lang="en-US" i="0"/>
                        <a:t>GPT</a:t>
                      </a:r>
                    </a:p>
                    <a:p>
                      <a:r>
                        <a:rPr lang="en-US" sz="1400" i="1"/>
                        <a:t>OpenAI 2017-…</a:t>
                      </a:r>
                      <a:endParaRPr lang="en-NL" i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/>
                        <a:t>chatbot, etc.</a:t>
                      </a:r>
                      <a:endParaRPr lang="en-N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auto-regressive decoder-only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90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Llama</a:t>
                      </a:r>
                      <a:endParaRPr lang="en-NL"/>
                    </a:p>
                    <a:p>
                      <a:r>
                        <a:rPr lang="en-US" sz="1400" i="1"/>
                        <a:t>Meta</a:t>
                      </a:r>
                      <a:r>
                        <a:rPr lang="en-NL" sz="1400" i="1"/>
                        <a:t> 20</a:t>
                      </a:r>
                      <a:r>
                        <a:rPr lang="en-US" sz="1400" i="1"/>
                        <a:t>23</a:t>
                      </a:r>
                      <a:endParaRPr lang="en-NL" i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  <a:r>
                        <a:rPr lang="en-NL"/>
                        <a:t>hatbot</a:t>
                      </a:r>
                      <a:r>
                        <a:rPr lang="en-US"/>
                        <a:t>, etc.</a:t>
                      </a:r>
                      <a:endParaRPr lang="en-NL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open source, </a:t>
                      </a:r>
                      <a:r>
                        <a:rPr lang="en-NL"/>
                        <a:t>auto-regressive decoder-only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972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L"/>
                        <a:t>ViT</a:t>
                      </a:r>
                    </a:p>
                    <a:p>
                      <a:r>
                        <a:rPr lang="en-NL" sz="1400" i="1"/>
                        <a:t>A. Dosovitsky, et al. 2020</a:t>
                      </a:r>
                      <a:endParaRPr lang="en-NL" i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image classification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decoder-only or as an encoder in image-to-text models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484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L"/>
                        <a:t>DiT</a:t>
                      </a:r>
                    </a:p>
                    <a:p>
                      <a:r>
                        <a:rPr lang="en-NL" sz="1400" i="1"/>
                        <a:t>W. Peebles, et al. 2023</a:t>
                      </a:r>
                      <a:endParaRPr lang="en-NL" sz="1600" i="1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image generation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NL"/>
                        <a:t>transformer and diffusion model have a baby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694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06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C0EAD-9A42-8263-FF9E-08931324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T</a:t>
            </a:r>
            <a:r>
              <a:rPr lang="nl-BE"/>
              <a:t>h</a:t>
            </a:r>
            <a:r>
              <a:rPr lang="en-NL"/>
              <a:t>e original transformer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8A315A-4959-D068-53E7-7F4C7222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13</a:t>
            </a:fld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407F1-3F2D-AFDF-FD3A-F3B5076B58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7433" y="1408044"/>
            <a:ext cx="3394767" cy="4948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6CCB90-B051-B35B-E947-BB78FD0B06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366"/>
          <a:stretch/>
        </p:blipFill>
        <p:spPr>
          <a:xfrm>
            <a:off x="838200" y="4448868"/>
            <a:ext cx="3946236" cy="2409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D5543FD-E365-DEDA-97E6-0EF0F652E933}"/>
              </a:ext>
            </a:extLst>
          </p:cNvPr>
          <p:cNvSpPr/>
          <p:nvPr/>
        </p:nvSpPr>
        <p:spPr>
          <a:xfrm>
            <a:off x="5455138" y="5849067"/>
            <a:ext cx="1352465" cy="501650"/>
          </a:xfrm>
          <a:prstGeom prst="wedgeRoundRectCallout">
            <a:avLst>
              <a:gd name="adj1" fmla="val 93186"/>
              <a:gd name="adj2" fmla="val 1429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400">
                <a:latin typeface="Calibri" panose="020F0502020204030204" pitchFamily="34" charset="0"/>
                <a:cs typeface="Calibri" panose="020F0502020204030204" pitchFamily="34" charset="0"/>
              </a:rPr>
              <a:t>1. sentence to be translate in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2C8FE70-5E43-1477-B35B-779B95AEF5C8}"/>
              </a:ext>
            </a:extLst>
          </p:cNvPr>
          <p:cNvSpPr/>
          <p:nvPr/>
        </p:nvSpPr>
        <p:spPr>
          <a:xfrm>
            <a:off x="9327661" y="765908"/>
            <a:ext cx="1535723" cy="459573"/>
          </a:xfrm>
          <a:prstGeom prst="wedgeRoundRectCallout">
            <a:avLst>
              <a:gd name="adj1" fmla="val -62749"/>
              <a:gd name="adj2" fmla="val 117771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400">
                <a:latin typeface="Calibri" panose="020F0502020204030204" pitchFamily="34" charset="0"/>
                <a:cs typeface="Calibri" panose="020F0502020204030204" pitchFamily="34" charset="0"/>
              </a:rPr>
              <a:t>3. next translated word out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298294A-B618-7654-9CBF-4990A5335578}"/>
              </a:ext>
            </a:extLst>
          </p:cNvPr>
          <p:cNvSpPr/>
          <p:nvPr/>
        </p:nvSpPr>
        <p:spPr>
          <a:xfrm>
            <a:off x="9982200" y="5449956"/>
            <a:ext cx="1535723" cy="900761"/>
          </a:xfrm>
          <a:prstGeom prst="wedgeRoundRectCallout">
            <a:avLst>
              <a:gd name="adj1" fmla="val -89212"/>
              <a:gd name="adj2" fmla="val 20947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400">
                <a:latin typeface="Calibri" panose="020F0502020204030204" pitchFamily="34" charset="0"/>
                <a:cs typeface="Calibri" panose="020F0502020204030204" pitchFamily="34" charset="0"/>
              </a:rPr>
              <a:t>2. partially translated sentence + empty token 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5C58BA-AEE6-5BD1-80F8-9D288095CD67}"/>
              </a:ext>
            </a:extLst>
          </p:cNvPr>
          <p:cNvSpPr txBox="1"/>
          <p:nvPr/>
        </p:nvSpPr>
        <p:spPr>
          <a:xfrm>
            <a:off x="838200" y="1938215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/>
              <a:t>Language translation</a:t>
            </a:r>
          </a:p>
        </p:txBody>
      </p:sp>
      <p:sp>
        <p:nvSpPr>
          <p:cNvPr id="10" name="Arrow: Curved Down 9">
            <a:extLst>
              <a:ext uri="{FF2B5EF4-FFF2-40B4-BE49-F238E27FC236}">
                <a16:creationId xmlns:a16="http://schemas.microsoft.com/office/drawing/2014/main" id="{C95A1724-DD1A-DFC7-FA14-E7D86FC9D129}"/>
              </a:ext>
            </a:extLst>
          </p:cNvPr>
          <p:cNvSpPr/>
          <p:nvPr/>
        </p:nvSpPr>
        <p:spPr>
          <a:xfrm>
            <a:off x="10145346" y="1938215"/>
            <a:ext cx="1209431" cy="1325563"/>
          </a:xfrm>
          <a:prstGeom prst="curvedDownArrow">
            <a:avLst>
              <a:gd name="adj1" fmla="val 12232"/>
              <a:gd name="adj2" fmla="val 34586"/>
              <a:gd name="adj3" fmla="val 20873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tx1"/>
              </a:solidFill>
            </a:endParaRPr>
          </a:p>
        </p:txBody>
      </p:sp>
      <p:sp>
        <p:nvSpPr>
          <p:cNvPr id="11" name="Arrow: Curved Down 10">
            <a:extLst>
              <a:ext uri="{FF2B5EF4-FFF2-40B4-BE49-F238E27FC236}">
                <a16:creationId xmlns:a16="http://schemas.microsoft.com/office/drawing/2014/main" id="{2EF2BF95-205D-92F4-06BC-C74C7F35C9F1}"/>
              </a:ext>
            </a:extLst>
          </p:cNvPr>
          <p:cNvSpPr/>
          <p:nvPr/>
        </p:nvSpPr>
        <p:spPr>
          <a:xfrm rot="10800000">
            <a:off x="10063284" y="3511305"/>
            <a:ext cx="1209431" cy="1325563"/>
          </a:xfrm>
          <a:prstGeom prst="curvedDownArrow">
            <a:avLst>
              <a:gd name="adj1" fmla="val 12232"/>
              <a:gd name="adj2" fmla="val 34586"/>
              <a:gd name="adj3" fmla="val 20873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06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1E466-BA44-7184-7B75-A486E7E5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The original transformer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35987E-3AB9-1A02-DAFD-BDB86DAE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14</a:t>
            </a:fld>
            <a:endParaRPr lang="en-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ABEB1B-68A7-2D24-8AE7-D4B1AB5B2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852812"/>
            <a:ext cx="7562850" cy="415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28A8CD-19AC-89F0-32C3-891CBDEC61DF}"/>
              </a:ext>
            </a:extLst>
          </p:cNvPr>
          <p:cNvSpPr txBox="1"/>
          <p:nvPr/>
        </p:nvSpPr>
        <p:spPr>
          <a:xfrm>
            <a:off x="2088356" y="6169580"/>
            <a:ext cx="8015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L"/>
              <a:t>J. Alammar (2018) https://jalammar.github.io/illustrated-transformer/</a:t>
            </a:r>
          </a:p>
        </p:txBody>
      </p:sp>
    </p:spTree>
    <p:extLst>
      <p:ext uri="{BB962C8B-B14F-4D97-AF65-F5344CB8AC3E}">
        <p14:creationId xmlns:p14="http://schemas.microsoft.com/office/powerpoint/2010/main" val="415152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1E466-BA44-7184-7B75-A486E7E5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The original transformer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35987E-3AB9-1A02-DAFD-BDB86DAE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15</a:t>
            </a:fld>
            <a:endParaRPr lang="en-N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E784C3-19FE-1F63-B2C8-4CB2B52D40B0}"/>
              </a:ext>
            </a:extLst>
          </p:cNvPr>
          <p:cNvSpPr txBox="1"/>
          <p:nvPr/>
        </p:nvSpPr>
        <p:spPr>
          <a:xfrm>
            <a:off x="2088355" y="6171684"/>
            <a:ext cx="8015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L"/>
              <a:t>J. Alammar (2018) https://jalammar.github.io/illustrated-transformer/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039AA74-C064-BB6D-DE70-4A6C7165D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787" y="1528763"/>
            <a:ext cx="7828425" cy="430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134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C98AA-7553-6935-BC35-4AEE5C3F8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Llama </a:t>
            </a:r>
            <a:r>
              <a:rPr lang="en-NL" sz="2400"/>
              <a:t>(and relatives)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BAC56-E7CC-668C-2680-7F5ED634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16</a:t>
            </a:fld>
            <a:endParaRPr lang="en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613771-893C-A69E-ACDA-993DAEB60F1F}"/>
                  </a:ext>
                </a:extLst>
              </p:cNvPr>
              <p:cNvSpPr txBox="1"/>
              <p:nvPr/>
            </p:nvSpPr>
            <p:spPr>
              <a:xfrm>
                <a:off x="838200" y="1800225"/>
                <a:ext cx="603152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/>
                  <a:t>Decoder-only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/>
                  <a:t>8B-70B parameters (Llama 3)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/>
                  <a:t>Autoregressive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/>
                  <a:t>Training: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NL"/>
                  <a:t>Self-supervised pre-training (trillions of tokens)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NL"/>
                  <a:t>Fine-tuning (instruction following, etc.)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/>
                  <a:t>SwiGLU: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NL" b="0" i="1" smtClean="0">
                        <a:latin typeface="Cambria Math" panose="02040503050406030204" pitchFamily="18" charset="0"/>
                      </a:rPr>
                      <m:t>↦</m:t>
                    </m:r>
                    <m:sSub>
                      <m:sSub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NL" b="0" i="0" smtClean="0">
                                <a:latin typeface="Cambria Math" panose="02040503050406030204" pitchFamily="18" charset="0"/>
                              </a:rPr>
                              <m:t>swish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NL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NL" b="0" i="1" smtClean="0">
                            <a:latin typeface="Cambria Math" panose="02040503050406030204" pitchFamily="18" charset="0"/>
                          </a:rPr>
                          <m:t>⊙</m:t>
                        </m:r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NL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NL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NL" b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NL" b="0"/>
                  <a:t>8000 context window (Llama 3)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613771-893C-A69E-ACDA-993DAEB60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00225"/>
                <a:ext cx="6031524" cy="2308324"/>
              </a:xfrm>
              <a:prstGeom prst="rect">
                <a:avLst/>
              </a:prstGeom>
              <a:blipFill>
                <a:blip r:embed="rId2"/>
                <a:stretch>
                  <a:fillRect l="-708" t="-1319" b="-3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AA8E487-57A3-B569-354D-EFAD17DCEC1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5338" y="1408044"/>
            <a:ext cx="3394767" cy="49483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B01571-ECB3-DF24-1DD3-B5F6EA4C2319}"/>
              </a:ext>
            </a:extLst>
          </p:cNvPr>
          <p:cNvSpPr/>
          <p:nvPr/>
        </p:nvSpPr>
        <p:spPr>
          <a:xfrm>
            <a:off x="6641363" y="2914650"/>
            <a:ext cx="1943100" cy="3333750"/>
          </a:xfrm>
          <a:prstGeom prst="rect">
            <a:avLst/>
          </a:prstGeom>
          <a:solidFill>
            <a:srgbClr val="F5F1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723720-6F45-12B2-61C2-3094A007AA10}"/>
              </a:ext>
            </a:extLst>
          </p:cNvPr>
          <p:cNvSpPr/>
          <p:nvPr/>
        </p:nvSpPr>
        <p:spPr>
          <a:xfrm>
            <a:off x="8580596" y="3257550"/>
            <a:ext cx="1232592" cy="765968"/>
          </a:xfrm>
          <a:prstGeom prst="rect">
            <a:avLst/>
          </a:prstGeom>
          <a:solidFill>
            <a:srgbClr val="F5F1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18FEA4-5441-3E0B-C64D-ABF3EFB3E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429125"/>
            <a:ext cx="4345300" cy="2428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5135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D88C-ED42-8875-75ED-6237713A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ViT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2961C8-843D-F554-874A-E2537142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17</a:t>
            </a:fld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F3DCB0-FFE1-C683-B83C-8D951321E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293357"/>
            <a:ext cx="4318108" cy="156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EC3530-CDEC-41C8-7189-652789C363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4653" y="1471163"/>
            <a:ext cx="6582694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2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9A96-EA65-7F48-7212-38B75BAE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72400" cy="1325563"/>
          </a:xfrm>
        </p:spPr>
        <p:txBody>
          <a:bodyPr/>
          <a:lstStyle/>
          <a:p>
            <a:r>
              <a:rPr lang="en-NL"/>
              <a:t>ViT vs. CNN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7B2D20-C3D8-6681-8742-61BA1D59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18</a:t>
            </a:fld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508D32-6D7E-3926-1CF3-E7A6A169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1846048"/>
            <a:ext cx="5380196" cy="36216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6D4C0-8EEE-9AA1-2EAE-6726D355BE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0062" y="1852512"/>
            <a:ext cx="3610708" cy="36243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A42B266-0F19-B4CD-66A3-036F05845535}"/>
              </a:ext>
            </a:extLst>
          </p:cNvPr>
          <p:cNvSpPr/>
          <p:nvPr/>
        </p:nvSpPr>
        <p:spPr>
          <a:xfrm>
            <a:off x="9136185" y="3747610"/>
            <a:ext cx="1328615" cy="1141046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B76EF2-731C-FFCD-4B81-4E1FAF4E6AFA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7807569" y="3656892"/>
            <a:ext cx="2883877" cy="123176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50F48C-AD75-F110-C36A-AA2F8571F32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7807569" y="2822870"/>
            <a:ext cx="2883877" cy="206578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EF49F40-B16B-65EB-327F-39191B8B935E}"/>
              </a:ext>
            </a:extLst>
          </p:cNvPr>
          <p:cNvSpPr txBox="1"/>
          <p:nvPr/>
        </p:nvSpPr>
        <p:spPr>
          <a:xfrm>
            <a:off x="10691446" y="3487615"/>
            <a:ext cx="513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3x3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31E7AE-FEB8-A66E-3617-D7D1C871FF43}"/>
              </a:ext>
            </a:extLst>
          </p:cNvPr>
          <p:cNvSpPr txBox="1"/>
          <p:nvPr/>
        </p:nvSpPr>
        <p:spPr>
          <a:xfrm>
            <a:off x="10691446" y="2653593"/>
            <a:ext cx="513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5x5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8D69A5F2-9DE3-B2E3-8392-FA5718E30B7A}"/>
              </a:ext>
            </a:extLst>
          </p:cNvPr>
          <p:cNvSpPr/>
          <p:nvPr/>
        </p:nvSpPr>
        <p:spPr>
          <a:xfrm>
            <a:off x="8610600" y="721387"/>
            <a:ext cx="2461846" cy="518963"/>
          </a:xfrm>
          <a:prstGeom prst="wedgeRoundRectCallout">
            <a:avLst>
              <a:gd name="adj1" fmla="val 42342"/>
              <a:gd name="adj2" fmla="val 109184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200">
                <a:latin typeface="Calibri" panose="020F0502020204030204" pitchFamily="34" charset="0"/>
                <a:cs typeface="Calibri" panose="020F0502020204030204" pitchFamily="34" charset="0"/>
              </a:rPr>
              <a:t>CNN receptive field </a:t>
            </a:r>
          </a:p>
          <a:p>
            <a:pPr algn="ctr"/>
            <a:r>
              <a:rPr lang="en-NL" sz="1200">
                <a:latin typeface="Calibri" panose="020F0502020204030204" pitchFamily="34" charset="0"/>
                <a:cs typeface="Calibri" panose="020F0502020204030204" pitchFamily="34" charset="0"/>
              </a:rPr>
              <a:t>i.e. maximum attention distance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17A7FD-7452-D278-EACC-43DA844162CC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7807569" y="1735818"/>
            <a:ext cx="2883877" cy="31528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72DD037-7D2D-23AF-B8EC-BF079510EEFE}"/>
              </a:ext>
            </a:extLst>
          </p:cNvPr>
          <p:cNvSpPr txBox="1"/>
          <p:nvPr/>
        </p:nvSpPr>
        <p:spPr>
          <a:xfrm>
            <a:off x="10691446" y="1566541"/>
            <a:ext cx="513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L" sz="1600">
                <a:latin typeface="Calibri" panose="020F0502020204030204" pitchFamily="34" charset="0"/>
                <a:cs typeface="Calibri" panose="020F0502020204030204" pitchFamily="34" charset="0"/>
              </a:rPr>
              <a:t>7x7</a:t>
            </a:r>
          </a:p>
        </p:txBody>
      </p:sp>
    </p:spTree>
    <p:extLst>
      <p:ext uri="{BB962C8B-B14F-4D97-AF65-F5344CB8AC3E}">
        <p14:creationId xmlns:p14="http://schemas.microsoft.com/office/powerpoint/2010/main" val="215313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C13A4-88BE-4400-67DE-6905F12F7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ViT: Geometry is optional 😧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09EF2A-4ED8-CD6C-8D01-654C36F5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19</a:t>
            </a:fld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4BE0C-6F2F-7242-F4FA-3CCE9F6801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6127" y="2585920"/>
            <a:ext cx="6239746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11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12D9-AD45-5153-39A5-B1C58FAD9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Multimodality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1DE94-3B59-803B-4C93-0ACD4048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20</a:t>
            </a:fld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62785D-BA38-5A22-F0D6-67E1A0FDC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759569"/>
            <a:ext cx="4451584" cy="2098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6063A2-FF48-2005-61AF-F9C6CE56B1E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050" y="1538208"/>
            <a:ext cx="10629900" cy="2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02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8E6F-1729-71E5-4C80-766576A30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Simplifying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B95C19-8765-495B-A737-2EE9A245A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73F-086A-46BF-AA8A-FF50FA26DED6}" type="slidenum">
              <a:rPr lang="en-NL" smtClean="0"/>
              <a:t>21</a:t>
            </a:fld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E992E2-98D4-CE54-1BEA-5133D69320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7081" y="1557826"/>
            <a:ext cx="5917838" cy="3544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2AC515-A81D-79CE-E9E4-B1C645CD0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18" y="5421152"/>
            <a:ext cx="5015905" cy="1436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651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Transformers  “The best idea in A.I.” – Andrej Karpathy</vt:lpstr>
      <vt:lpstr>Everything is a set of tokens</vt:lpstr>
      <vt:lpstr>Positional encoding</vt:lpstr>
      <vt:lpstr>Conjecture</vt:lpstr>
      <vt:lpstr>Transformer block</vt:lpstr>
      <vt:lpstr>Transformer block</vt:lpstr>
      <vt:lpstr>Attention</vt:lpstr>
      <vt:lpstr>Query, key &amp; value</vt:lpstr>
      <vt:lpstr>Multi-head attention</vt:lpstr>
      <vt:lpstr>Attention can be intuitive</vt:lpstr>
      <vt:lpstr>Attention computation is the bottleneck</vt:lpstr>
      <vt:lpstr>Notable transformers and their use</vt:lpstr>
      <vt:lpstr>The original transformer</vt:lpstr>
      <vt:lpstr>The original transformer</vt:lpstr>
      <vt:lpstr>The original transformer</vt:lpstr>
      <vt:lpstr>Llama (and relatives)</vt:lpstr>
      <vt:lpstr>ViT</vt:lpstr>
      <vt:lpstr>ViT vs. CNN</vt:lpstr>
      <vt:lpstr>ViT: Geometry is optional 😧</vt:lpstr>
      <vt:lpstr>Multimodality</vt:lpstr>
      <vt:lpstr>Simplifying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Smets, Bart</dc:creator>
  <cp:revision>1</cp:revision>
  <dcterms:created xsi:type="dcterms:W3CDTF">2023-10-13T07:18:14Z</dcterms:created>
  <dcterms:modified xsi:type="dcterms:W3CDTF">2024-04-26T09:52:18Z</dcterms:modified>
</cp:coreProperties>
</file>