
<file path=[Content_Types].xml><?xml version="1.0" encoding="utf-8"?>
<Types xmlns="http://schemas.openxmlformats.org/package/2006/content-types">
  <Default Extension="mp4" ContentType="video/mp4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Ex2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9" r:id="rId2"/>
    <p:sldId id="260" r:id="rId3"/>
    <p:sldId id="261" r:id="rId4"/>
    <p:sldId id="296" r:id="rId5"/>
    <p:sldId id="297" r:id="rId6"/>
    <p:sldId id="279" r:id="rId7"/>
    <p:sldId id="298" r:id="rId8"/>
    <p:sldId id="262" r:id="rId9"/>
    <p:sldId id="299" r:id="rId10"/>
    <p:sldId id="300" r:id="rId11"/>
    <p:sldId id="306" r:id="rId12"/>
    <p:sldId id="301" r:id="rId13"/>
    <p:sldId id="271" r:id="rId14"/>
    <p:sldId id="273" r:id="rId15"/>
    <p:sldId id="302" r:id="rId16"/>
    <p:sldId id="267" r:id="rId17"/>
    <p:sldId id="263" r:id="rId18"/>
    <p:sldId id="275" r:id="rId19"/>
    <p:sldId id="303" r:id="rId20"/>
    <p:sldId id="304" r:id="rId21"/>
    <p:sldId id="305" r:id="rId22"/>
    <p:sldId id="277" r:id="rId23"/>
    <p:sldId id="278" r:id="rId24"/>
    <p:sldId id="291" r:id="rId25"/>
    <p:sldId id="276" r:id="rId26"/>
    <p:sldId id="290" r:id="rId27"/>
  </p:sldIdLst>
  <p:sldSz cx="6858000" cy="51435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" initials="B" lastIdx="1" clrIdx="0">
    <p:extLst>
      <p:ext uri="{19B8F6BF-5375-455C-9EA6-DF929625EA0E}">
        <p15:presenceInfo xmlns:p15="http://schemas.microsoft.com/office/powerpoint/2012/main" userId="651d12b42ac489f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FEF"/>
    <a:srgbClr val="C00000"/>
    <a:srgbClr val="000000"/>
    <a:srgbClr val="C8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060CCC-7041-4527-9895-3DCF05EDEFCA}" v="2194" dt="2019-06-18T20:35:50.811"/>
    <p1510:client id="{9688DA24-415F-44EE-BB6E-E0CA61FEA03D}" v="1162" dt="2019-06-19T10:44:06.3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83" autoAdjust="0"/>
    <p:restoredTop sz="89893" autoAdjust="0"/>
  </p:normalViewPr>
  <p:slideViewPr>
    <p:cSldViewPr snapToGrid="0" showGuides="1">
      <p:cViewPr varScale="1">
        <p:scale>
          <a:sx n="103" d="100"/>
          <a:sy n="103" d="100"/>
        </p:scale>
        <p:origin x="1637" y="41"/>
      </p:cViewPr>
      <p:guideLst>
        <p:guide orient="horz" pos="1597"/>
        <p:guide pos="2160"/>
      </p:guideLst>
    </p:cSldViewPr>
  </p:slideViewPr>
  <p:outlineViewPr>
    <p:cViewPr>
      <p:scale>
        <a:sx n="33" d="100"/>
        <a:sy n="33" d="100"/>
      </p:scale>
      <p:origin x="0" y="-3168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0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" userId="651d12b42ac489f6" providerId="LiveId" clId="{96060CCC-7041-4527-9895-3DCF05EDEFCA}"/>
    <pc:docChg chg="undo custSel addSld delSld modSld modMainMaster">
      <pc:chgData name="Bart" userId="651d12b42ac489f6" providerId="LiveId" clId="{96060CCC-7041-4527-9895-3DCF05EDEFCA}" dt="2019-06-18T20:35:50.811" v="2163" actId="692"/>
      <pc:docMkLst>
        <pc:docMk/>
      </pc:docMkLst>
      <pc:sldChg chg="modSp">
        <pc:chgData name="Bart" userId="651d12b42ac489f6" providerId="LiveId" clId="{96060CCC-7041-4527-9895-3DCF05EDEFCA}" dt="2019-06-17T17:12:29.665" v="149"/>
        <pc:sldMkLst>
          <pc:docMk/>
          <pc:sldMk cId="748930153" sldId="259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748930153" sldId="259"/>
            <ac:spMk id="3" creationId="{00000000-0000-0000-0000-000000000000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748930153" sldId="259"/>
            <ac:spMk id="4" creationId="{00000000-0000-0000-0000-000000000000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748930153" sldId="259"/>
            <ac:spMk id="6" creationId="{00000000-0000-0000-0000-000000000000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748930153" sldId="259"/>
            <ac:picMk id="32" creationId="{00000000-0000-0000-0000-000000000000}"/>
          </ac:picMkLst>
        </pc:picChg>
      </pc:sldChg>
      <pc:sldChg chg="modSp">
        <pc:chgData name="Bart" userId="651d12b42ac489f6" providerId="LiveId" clId="{96060CCC-7041-4527-9895-3DCF05EDEFCA}" dt="2019-06-17T17:12:29.665" v="149"/>
        <pc:sldMkLst>
          <pc:docMk/>
          <pc:sldMk cId="2595713641" sldId="260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2595713641" sldId="260"/>
            <ac:spMk id="5" creationId="{999C433B-2D3E-4BDA-B019-83698DBD3EF2}"/>
          </ac:spMkLst>
        </pc:spChg>
      </pc:sldChg>
      <pc:sldChg chg="addSp delSp modSp">
        <pc:chgData name="Bart" userId="651d12b42ac489f6" providerId="LiveId" clId="{96060CCC-7041-4527-9895-3DCF05EDEFCA}" dt="2019-06-18T08:17:20.196" v="1005" actId="20577"/>
        <pc:sldMkLst>
          <pc:docMk/>
          <pc:sldMk cId="3671589101" sldId="261"/>
        </pc:sldMkLst>
        <pc:spChg chg="mod">
          <ac:chgData name="Bart" userId="651d12b42ac489f6" providerId="LiveId" clId="{96060CCC-7041-4527-9895-3DCF05EDEFCA}" dt="2019-06-17T17:18:27.881" v="225" actId="20577"/>
          <ac:spMkLst>
            <pc:docMk/>
            <pc:sldMk cId="3671589101" sldId="261"/>
            <ac:spMk id="4" creationId="{53AAD4A5-A845-4170-81C2-9FC2BF679C73}"/>
          </ac:spMkLst>
        </pc:spChg>
        <pc:spChg chg="mod">
          <ac:chgData name="Bart" userId="651d12b42ac489f6" providerId="LiveId" clId="{96060CCC-7041-4527-9895-3DCF05EDEFCA}" dt="2019-06-18T08:17:20.196" v="1005" actId="20577"/>
          <ac:spMkLst>
            <pc:docMk/>
            <pc:sldMk cId="3671589101" sldId="261"/>
            <ac:spMk id="5" creationId="{82364255-6CDD-48BC-B07F-30B9E38AC6D6}"/>
          </ac:spMkLst>
        </pc:spChg>
        <pc:spChg chg="add mod">
          <ac:chgData name="Bart" userId="651d12b42ac489f6" providerId="LiveId" clId="{96060CCC-7041-4527-9895-3DCF05EDEFCA}" dt="2019-06-17T17:18:19.769" v="213" actId="207"/>
          <ac:spMkLst>
            <pc:docMk/>
            <pc:sldMk cId="3671589101" sldId="261"/>
            <ac:spMk id="16" creationId="{C57DD8E3-E424-4E03-A9C2-EAA290F1ECB7}"/>
          </ac:spMkLst>
        </pc:spChg>
        <pc:spChg chg="add mod">
          <ac:chgData name="Bart" userId="651d12b42ac489f6" providerId="LiveId" clId="{96060CCC-7041-4527-9895-3DCF05EDEFCA}" dt="2019-06-17T17:18:16.698" v="212" actId="207"/>
          <ac:spMkLst>
            <pc:docMk/>
            <pc:sldMk cId="3671589101" sldId="261"/>
            <ac:spMk id="17" creationId="{BD697275-86AB-40E1-AB46-B0C8C5665A8E}"/>
          </ac:spMkLst>
        </pc:spChg>
        <pc:picChg chg="add del mod">
          <ac:chgData name="Bart" userId="651d12b42ac489f6" providerId="LiveId" clId="{96060CCC-7041-4527-9895-3DCF05EDEFCA}" dt="2019-06-17T17:10:40.670" v="131" actId="478"/>
          <ac:picMkLst>
            <pc:docMk/>
            <pc:sldMk cId="3671589101" sldId="261"/>
            <ac:picMk id="7" creationId="{185EA319-BD3C-4943-A207-225D53FEB735}"/>
          </ac:picMkLst>
        </pc:picChg>
        <pc:picChg chg="add mod">
          <ac:chgData name="Bart" userId="651d12b42ac489f6" providerId="LiveId" clId="{96060CCC-7041-4527-9895-3DCF05EDEFCA}" dt="2019-06-17T17:14:09.252" v="161" actId="1076"/>
          <ac:picMkLst>
            <pc:docMk/>
            <pc:sldMk cId="3671589101" sldId="261"/>
            <ac:picMk id="9" creationId="{3485D84C-0793-434B-846E-DA324B951243}"/>
          </ac:picMkLst>
        </pc:picChg>
        <pc:picChg chg="add mod">
          <ac:chgData name="Bart" userId="651d12b42ac489f6" providerId="LiveId" clId="{96060CCC-7041-4527-9895-3DCF05EDEFCA}" dt="2019-06-17T17:14:09.252" v="161" actId="1076"/>
          <ac:picMkLst>
            <pc:docMk/>
            <pc:sldMk cId="3671589101" sldId="261"/>
            <ac:picMk id="11" creationId="{76B50605-4096-4B26-BED1-819A8E5EA6D3}"/>
          </ac:picMkLst>
        </pc:picChg>
        <pc:picChg chg="add mod modCrop">
          <ac:chgData name="Bart" userId="651d12b42ac489f6" providerId="LiveId" clId="{96060CCC-7041-4527-9895-3DCF05EDEFCA}" dt="2019-06-17T17:15:47.105" v="176" actId="14100"/>
          <ac:picMkLst>
            <pc:docMk/>
            <pc:sldMk cId="3671589101" sldId="261"/>
            <ac:picMk id="13" creationId="{78DAD8B8-D09C-44B2-B8AE-4BF9907BC618}"/>
          </ac:picMkLst>
        </pc:picChg>
        <pc:picChg chg="add mod modCrop">
          <ac:chgData name="Bart" userId="651d12b42ac489f6" providerId="LiveId" clId="{96060CCC-7041-4527-9895-3DCF05EDEFCA}" dt="2019-06-17T17:18:40.479" v="226" actId="14100"/>
          <ac:picMkLst>
            <pc:docMk/>
            <pc:sldMk cId="3671589101" sldId="261"/>
            <ac:picMk id="15" creationId="{39346146-BC14-4C5F-A66D-F6A928EE5D0B}"/>
          </ac:picMkLst>
        </pc:picChg>
      </pc:sldChg>
      <pc:sldChg chg="modSp add del modTransition">
        <pc:chgData name="Bart" userId="651d12b42ac489f6" providerId="LiveId" clId="{96060CCC-7041-4527-9895-3DCF05EDEFCA}" dt="2019-06-18T17:14:18.197" v="1636" actId="2696"/>
        <pc:sldMkLst>
          <pc:docMk/>
          <pc:sldMk cId="1687567744" sldId="264"/>
        </pc:sldMkLst>
        <pc:graphicFrameChg chg="mod">
          <ac:chgData name="Bart" userId="651d12b42ac489f6" providerId="LiveId" clId="{96060CCC-7041-4527-9895-3DCF05EDEFCA}" dt="2019-06-17T17:12:29.665" v="149"/>
          <ac:graphicFrameMkLst>
            <pc:docMk/>
            <pc:sldMk cId="1687567744" sldId="264"/>
            <ac:graphicFrameMk id="6" creationId="{69003705-0159-4934-B6F9-60943C1B0319}"/>
          </ac:graphicFrameMkLst>
        </pc:graphicFrameChg>
      </pc:sldChg>
      <pc:sldChg chg="modSp add del modTransition">
        <pc:chgData name="Bart" userId="651d12b42ac489f6" providerId="LiveId" clId="{96060CCC-7041-4527-9895-3DCF05EDEFCA}" dt="2019-06-18T17:14:19.746" v="1637" actId="2696"/>
        <pc:sldMkLst>
          <pc:docMk/>
          <pc:sldMk cId="2451268932" sldId="265"/>
        </pc:sldMkLst>
        <pc:graphicFrameChg chg="mod">
          <ac:chgData name="Bart" userId="651d12b42ac489f6" providerId="LiveId" clId="{96060CCC-7041-4527-9895-3DCF05EDEFCA}" dt="2019-06-17T17:12:29.665" v="149"/>
          <ac:graphicFrameMkLst>
            <pc:docMk/>
            <pc:sldMk cId="2451268932" sldId="265"/>
            <ac:graphicFrameMk id="6" creationId="{C1B3E251-C47E-426E-8032-AE46C93E9F68}"/>
          </ac:graphicFrameMkLst>
        </pc:graphicFrameChg>
      </pc:sldChg>
      <pc:sldChg chg="add del modTransition">
        <pc:chgData name="Bart" userId="651d12b42ac489f6" providerId="LiveId" clId="{96060CCC-7041-4527-9895-3DCF05EDEFCA}" dt="2019-06-18T17:14:20.293" v="1638" actId="2696"/>
        <pc:sldMkLst>
          <pc:docMk/>
          <pc:sldMk cId="3086403759" sldId="266"/>
        </pc:sldMkLst>
      </pc:sldChg>
      <pc:sldChg chg="modSp">
        <pc:chgData name="Bart" userId="651d12b42ac489f6" providerId="LiveId" clId="{96060CCC-7041-4527-9895-3DCF05EDEFCA}" dt="2019-06-18T19:43:38.008" v="2103" actId="207"/>
        <pc:sldMkLst>
          <pc:docMk/>
          <pc:sldMk cId="738309964" sldId="267"/>
        </pc:sldMkLst>
        <pc:spChg chg="mod">
          <ac:chgData name="Bart" userId="651d12b42ac489f6" providerId="LiveId" clId="{96060CCC-7041-4527-9895-3DCF05EDEFCA}" dt="2019-06-18T19:43:38.008" v="2103" actId="207"/>
          <ac:spMkLst>
            <pc:docMk/>
            <pc:sldMk cId="738309964" sldId="267"/>
            <ac:spMk id="2" creationId="{E7F9B9C7-E522-4745-A9F1-95289AEF2D39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738309964" sldId="267"/>
            <ac:picMk id="7" creationId="{51DC312B-F12C-4053-919D-2647822CF699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738309964" sldId="267"/>
            <ac:picMk id="9" creationId="{5E740C3A-839C-43AE-96F6-0B08ACC44F22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738309964" sldId="267"/>
            <ac:picMk id="11" creationId="{40B9E33B-B497-41B2-B5C4-741F5DD3716F}"/>
          </ac:picMkLst>
        </pc:picChg>
      </pc:sldChg>
      <pc:sldChg chg="modSp del modTransition">
        <pc:chgData name="Bart" userId="651d12b42ac489f6" providerId="LiveId" clId="{96060CCC-7041-4527-9895-3DCF05EDEFCA}" dt="2019-06-18T18:44:26.221" v="2033" actId="2696"/>
        <pc:sldMkLst>
          <pc:docMk/>
          <pc:sldMk cId="660550808" sldId="268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660550808" sldId="268"/>
            <ac:spMk id="14" creationId="{FA2338F7-AFEB-4CC7-8D80-B56AE0BF8204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660550808" sldId="268"/>
            <ac:picMk id="7" creationId="{6277394E-EF00-4670-BE9A-AE940A1EEEE9}"/>
          </ac:picMkLst>
        </pc:picChg>
      </pc:sldChg>
      <pc:sldChg chg="modSp del modTransition">
        <pc:chgData name="Bart" userId="651d12b42ac489f6" providerId="LiveId" clId="{96060CCC-7041-4527-9895-3DCF05EDEFCA}" dt="2019-06-18T18:44:26.228" v="2034" actId="2696"/>
        <pc:sldMkLst>
          <pc:docMk/>
          <pc:sldMk cId="601895331" sldId="269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601895331" sldId="269"/>
            <ac:spMk id="14" creationId="{FA2338F7-AFEB-4CC7-8D80-B56AE0BF8204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601895331" sldId="269"/>
            <ac:picMk id="7" creationId="{F0702794-B008-4385-A6D3-078AC1777771}"/>
          </ac:picMkLst>
        </pc:picChg>
      </pc:sldChg>
      <pc:sldChg chg="modSp del">
        <pc:chgData name="Bart" userId="651d12b42ac489f6" providerId="LiveId" clId="{96060CCC-7041-4527-9895-3DCF05EDEFCA}" dt="2019-06-18T16:20:53.824" v="1248" actId="2696"/>
        <pc:sldMkLst>
          <pc:docMk/>
          <pc:sldMk cId="3420001055" sldId="270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3420001055" sldId="270"/>
            <ac:spMk id="12" creationId="{F5C57C43-BF35-4CB6-8A58-52469C585970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3420001055" sldId="270"/>
            <ac:spMk id="15" creationId="{4FB3984B-C534-4809-A454-E8B2BB8B4A82}"/>
          </ac:spMkLst>
        </pc:spChg>
        <pc:graphicFrameChg chg="mod">
          <ac:chgData name="Bart" userId="651d12b42ac489f6" providerId="LiveId" clId="{96060CCC-7041-4527-9895-3DCF05EDEFCA}" dt="2019-06-17T17:12:29.665" v="149"/>
          <ac:graphicFrameMkLst>
            <pc:docMk/>
            <pc:sldMk cId="3420001055" sldId="270"/>
            <ac:graphicFrameMk id="6" creationId="{1001D84A-A6B1-4969-8381-4A3778431128}"/>
          </ac:graphicFrameMkLst>
        </pc:graphicFrameChg>
        <pc:picChg chg="mod">
          <ac:chgData name="Bart" userId="651d12b42ac489f6" providerId="LiveId" clId="{96060CCC-7041-4527-9895-3DCF05EDEFCA}" dt="2019-06-17T17:12:29.665" v="149"/>
          <ac:picMkLst>
            <pc:docMk/>
            <pc:sldMk cId="3420001055" sldId="270"/>
            <ac:picMk id="8" creationId="{F682D0B9-5D6C-4D2D-8035-8F3241BBF7B9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3420001055" sldId="270"/>
            <ac:picMk id="10" creationId="{D874C75C-D184-4FE5-8BA6-8C6111AC84FA}"/>
          </ac:picMkLst>
        </pc:picChg>
      </pc:sldChg>
      <pc:sldChg chg="addSp delSp modSp">
        <pc:chgData name="Bart" userId="651d12b42ac489f6" providerId="LiveId" clId="{96060CCC-7041-4527-9895-3DCF05EDEFCA}" dt="2019-06-18T18:34:19.117" v="1904" actId="207"/>
        <pc:sldMkLst>
          <pc:docMk/>
          <pc:sldMk cId="1199356316" sldId="271"/>
        </pc:sldMkLst>
        <pc:spChg chg="mod">
          <ac:chgData name="Bart" userId="651d12b42ac489f6" providerId="LiveId" clId="{96060CCC-7041-4527-9895-3DCF05EDEFCA}" dt="2019-06-18T18:34:19.117" v="1904" actId="207"/>
          <ac:spMkLst>
            <pc:docMk/>
            <pc:sldMk cId="1199356316" sldId="271"/>
            <ac:spMk id="2" creationId="{D4A25636-7317-48D7-825B-529ACB666F4B}"/>
          </ac:spMkLst>
        </pc:spChg>
        <pc:spChg chg="add del mod">
          <ac:chgData name="Bart" userId="651d12b42ac489f6" providerId="LiveId" clId="{96060CCC-7041-4527-9895-3DCF05EDEFCA}" dt="2019-06-18T18:33:42.414" v="1893"/>
          <ac:spMkLst>
            <pc:docMk/>
            <pc:sldMk cId="1199356316" sldId="271"/>
            <ac:spMk id="3" creationId="{58AA68D6-324A-48C4-8707-28A7A4769051}"/>
          </ac:spMkLst>
        </pc:spChg>
        <pc:spChg chg="add del mod">
          <ac:chgData name="Bart" userId="651d12b42ac489f6" providerId="LiveId" clId="{96060CCC-7041-4527-9895-3DCF05EDEFCA}" dt="2019-06-18T18:33:42.414" v="1893"/>
          <ac:spMkLst>
            <pc:docMk/>
            <pc:sldMk cId="1199356316" sldId="271"/>
            <ac:spMk id="6" creationId="{EE54085C-48F2-4B05-BF5F-47B5139D560F}"/>
          </ac:spMkLst>
        </pc:spChg>
        <pc:spChg chg="add del mod">
          <ac:chgData name="Bart" userId="651d12b42ac489f6" providerId="LiveId" clId="{96060CCC-7041-4527-9895-3DCF05EDEFCA}" dt="2019-06-18T18:33:42.414" v="1893"/>
          <ac:spMkLst>
            <pc:docMk/>
            <pc:sldMk cId="1199356316" sldId="271"/>
            <ac:spMk id="7" creationId="{908EA3D4-53A0-49E4-B77E-48AA1C3281E7}"/>
          </ac:spMkLst>
        </pc:spChg>
        <pc:spChg chg="add del mod">
          <ac:chgData name="Bart" userId="651d12b42ac489f6" providerId="LiveId" clId="{96060CCC-7041-4527-9895-3DCF05EDEFCA}" dt="2019-06-18T18:33:42.414" v="1893"/>
          <ac:spMkLst>
            <pc:docMk/>
            <pc:sldMk cId="1199356316" sldId="271"/>
            <ac:spMk id="8" creationId="{68E992FF-CF73-4ABC-932F-5FC46F96A01E}"/>
          </ac:spMkLst>
        </pc:spChg>
        <pc:spChg chg="add del mod">
          <ac:chgData name="Bart" userId="651d12b42ac489f6" providerId="LiveId" clId="{96060CCC-7041-4527-9895-3DCF05EDEFCA}" dt="2019-06-18T18:33:52.997" v="1895"/>
          <ac:spMkLst>
            <pc:docMk/>
            <pc:sldMk cId="1199356316" sldId="271"/>
            <ac:spMk id="9" creationId="{6277C338-58C3-44E5-98E9-B121FCC9932F}"/>
          </ac:spMkLst>
        </pc:spChg>
        <pc:spChg chg="add del mod">
          <ac:chgData name="Bart" userId="651d12b42ac489f6" providerId="LiveId" clId="{96060CCC-7041-4527-9895-3DCF05EDEFCA}" dt="2019-06-18T18:33:52.997" v="1895"/>
          <ac:spMkLst>
            <pc:docMk/>
            <pc:sldMk cId="1199356316" sldId="271"/>
            <ac:spMk id="11" creationId="{2CD01805-D129-4ABE-8757-BDA5C409F597}"/>
          </ac:spMkLst>
        </pc:spChg>
        <pc:spChg chg="add del mod">
          <ac:chgData name="Bart" userId="651d12b42ac489f6" providerId="LiveId" clId="{96060CCC-7041-4527-9895-3DCF05EDEFCA}" dt="2019-06-18T18:33:52.997" v="1895"/>
          <ac:spMkLst>
            <pc:docMk/>
            <pc:sldMk cId="1199356316" sldId="271"/>
            <ac:spMk id="13" creationId="{712841D5-4DEB-46AA-AC13-3C2FF12B7773}"/>
          </ac:spMkLst>
        </pc:spChg>
        <pc:spChg chg="add del mod">
          <ac:chgData name="Bart" userId="651d12b42ac489f6" providerId="LiveId" clId="{96060CCC-7041-4527-9895-3DCF05EDEFCA}" dt="2019-06-18T18:33:52.997" v="1895"/>
          <ac:spMkLst>
            <pc:docMk/>
            <pc:sldMk cId="1199356316" sldId="271"/>
            <ac:spMk id="15" creationId="{0BCF4B9D-DD1E-4936-A413-4361475C36C3}"/>
          </ac:spMkLst>
        </pc:spChg>
        <pc:spChg chg="add del mod">
          <ac:chgData name="Bart" userId="651d12b42ac489f6" providerId="LiveId" clId="{96060CCC-7041-4527-9895-3DCF05EDEFCA}" dt="2019-06-18T18:34:06.001" v="1897" actId="478"/>
          <ac:spMkLst>
            <pc:docMk/>
            <pc:sldMk cId="1199356316" sldId="271"/>
            <ac:spMk id="17" creationId="{E98B7496-4DDA-4896-8439-FBAF6DB7E652}"/>
          </ac:spMkLst>
        </pc:spChg>
        <pc:graphicFrameChg chg="del mod">
          <ac:chgData name="Bart" userId="651d12b42ac489f6" providerId="LiveId" clId="{96060CCC-7041-4527-9895-3DCF05EDEFCA}" dt="2019-06-18T18:33:50.690" v="1894"/>
          <ac:graphicFrameMkLst>
            <pc:docMk/>
            <pc:sldMk cId="1199356316" sldId="271"/>
            <ac:graphicFrameMk id="10" creationId="{CDFA1716-48EE-4E31-82A0-4DC6A3A1F504}"/>
          </ac:graphicFrameMkLst>
        </pc:graphicFrameChg>
        <pc:graphicFrameChg chg="add">
          <ac:chgData name="Bart" userId="651d12b42ac489f6" providerId="LiveId" clId="{96060CCC-7041-4527-9895-3DCF05EDEFCA}" dt="2019-06-18T18:33:55.949" v="1896"/>
          <ac:graphicFrameMkLst>
            <pc:docMk/>
            <pc:sldMk cId="1199356316" sldId="271"/>
            <ac:graphicFrameMk id="21" creationId="{34BB3AB0-B4C5-4B97-AFA7-CE53B8082D54}"/>
          </ac:graphicFrameMkLst>
        </pc:graphicFrameChg>
        <pc:picChg chg="del mod">
          <ac:chgData name="Bart" userId="651d12b42ac489f6" providerId="LiveId" clId="{96060CCC-7041-4527-9895-3DCF05EDEFCA}" dt="2019-06-18T18:33:50.690" v="1894"/>
          <ac:picMkLst>
            <pc:docMk/>
            <pc:sldMk cId="1199356316" sldId="271"/>
            <ac:picMk id="12" creationId="{1A4ECBD1-AF9F-42E4-8F27-C4E72FF97B84}"/>
          </ac:picMkLst>
        </pc:picChg>
        <pc:picChg chg="del mod">
          <ac:chgData name="Bart" userId="651d12b42ac489f6" providerId="LiveId" clId="{96060CCC-7041-4527-9895-3DCF05EDEFCA}" dt="2019-06-18T18:33:50.690" v="1894"/>
          <ac:picMkLst>
            <pc:docMk/>
            <pc:sldMk cId="1199356316" sldId="271"/>
            <ac:picMk id="14" creationId="{50017052-A97A-4293-ACC2-C9FD75C0E1DC}"/>
          </ac:picMkLst>
        </pc:picChg>
        <pc:picChg chg="del mod">
          <ac:chgData name="Bart" userId="651d12b42ac489f6" providerId="LiveId" clId="{96060CCC-7041-4527-9895-3DCF05EDEFCA}" dt="2019-06-18T18:33:50.690" v="1894"/>
          <ac:picMkLst>
            <pc:docMk/>
            <pc:sldMk cId="1199356316" sldId="271"/>
            <ac:picMk id="16" creationId="{23F86488-A617-472E-9B79-D4C4C4677F08}"/>
          </ac:picMkLst>
        </pc:picChg>
        <pc:picChg chg="del mod">
          <ac:chgData name="Bart" userId="651d12b42ac489f6" providerId="LiveId" clId="{96060CCC-7041-4527-9895-3DCF05EDEFCA}" dt="2019-06-18T18:33:50.690" v="1894"/>
          <ac:picMkLst>
            <pc:docMk/>
            <pc:sldMk cId="1199356316" sldId="271"/>
            <ac:picMk id="18" creationId="{82A616FB-16FF-4540-9889-7D44AD3D8D25}"/>
          </ac:picMkLst>
        </pc:picChg>
        <pc:picChg chg="del mod">
          <ac:chgData name="Bart" userId="651d12b42ac489f6" providerId="LiveId" clId="{96060CCC-7041-4527-9895-3DCF05EDEFCA}" dt="2019-06-18T18:33:50.690" v="1894"/>
          <ac:picMkLst>
            <pc:docMk/>
            <pc:sldMk cId="1199356316" sldId="271"/>
            <ac:picMk id="20" creationId="{08ED3761-491E-432F-B8E7-54E26163EA44}"/>
          </ac:picMkLst>
        </pc:picChg>
        <pc:picChg chg="del mod">
          <ac:chgData name="Bart" userId="651d12b42ac489f6" providerId="LiveId" clId="{96060CCC-7041-4527-9895-3DCF05EDEFCA}" dt="2019-06-18T18:33:50.690" v="1894"/>
          <ac:picMkLst>
            <pc:docMk/>
            <pc:sldMk cId="1199356316" sldId="271"/>
            <ac:picMk id="22" creationId="{C2AE7102-8B4F-4874-AF03-2F38AC83D24A}"/>
          </ac:picMkLst>
        </pc:picChg>
        <pc:picChg chg="add">
          <ac:chgData name="Bart" userId="651d12b42ac489f6" providerId="LiveId" clId="{96060CCC-7041-4527-9895-3DCF05EDEFCA}" dt="2019-06-18T18:33:55.949" v="1896"/>
          <ac:picMkLst>
            <pc:docMk/>
            <pc:sldMk cId="1199356316" sldId="271"/>
            <ac:picMk id="23" creationId="{05B8242F-7A15-437D-BAA8-5F3044A4D172}"/>
          </ac:picMkLst>
        </pc:picChg>
        <pc:picChg chg="add">
          <ac:chgData name="Bart" userId="651d12b42ac489f6" providerId="LiveId" clId="{96060CCC-7041-4527-9895-3DCF05EDEFCA}" dt="2019-06-18T18:33:55.949" v="1896"/>
          <ac:picMkLst>
            <pc:docMk/>
            <pc:sldMk cId="1199356316" sldId="271"/>
            <ac:picMk id="24" creationId="{904FF29A-CA6B-4FC3-A887-59073B68518D}"/>
          </ac:picMkLst>
        </pc:picChg>
        <pc:picChg chg="add">
          <ac:chgData name="Bart" userId="651d12b42ac489f6" providerId="LiveId" clId="{96060CCC-7041-4527-9895-3DCF05EDEFCA}" dt="2019-06-18T18:33:55.949" v="1896"/>
          <ac:picMkLst>
            <pc:docMk/>
            <pc:sldMk cId="1199356316" sldId="271"/>
            <ac:picMk id="25" creationId="{C7D09B14-8391-4498-AE9A-B7196148E420}"/>
          </ac:picMkLst>
        </pc:picChg>
        <pc:picChg chg="add">
          <ac:chgData name="Bart" userId="651d12b42ac489f6" providerId="LiveId" clId="{96060CCC-7041-4527-9895-3DCF05EDEFCA}" dt="2019-06-18T18:33:55.949" v="1896"/>
          <ac:picMkLst>
            <pc:docMk/>
            <pc:sldMk cId="1199356316" sldId="271"/>
            <ac:picMk id="26" creationId="{219FFB88-4223-442D-ADCE-0315B20A3663}"/>
          </ac:picMkLst>
        </pc:picChg>
        <pc:picChg chg="add">
          <ac:chgData name="Bart" userId="651d12b42ac489f6" providerId="LiveId" clId="{96060CCC-7041-4527-9895-3DCF05EDEFCA}" dt="2019-06-18T18:33:55.949" v="1896"/>
          <ac:picMkLst>
            <pc:docMk/>
            <pc:sldMk cId="1199356316" sldId="271"/>
            <ac:picMk id="27" creationId="{54F8BF73-EB42-4726-BCF1-A9A7CB0F45BB}"/>
          </ac:picMkLst>
        </pc:picChg>
        <pc:picChg chg="add">
          <ac:chgData name="Bart" userId="651d12b42ac489f6" providerId="LiveId" clId="{96060CCC-7041-4527-9895-3DCF05EDEFCA}" dt="2019-06-18T18:33:55.949" v="1896"/>
          <ac:picMkLst>
            <pc:docMk/>
            <pc:sldMk cId="1199356316" sldId="271"/>
            <ac:picMk id="28" creationId="{281981F8-9734-4E83-A7E6-D12691F2FB76}"/>
          </ac:picMkLst>
        </pc:picChg>
      </pc:sldChg>
      <pc:sldChg chg="modSp del modTransition">
        <pc:chgData name="Bart" userId="651d12b42ac489f6" providerId="LiveId" clId="{96060CCC-7041-4527-9895-3DCF05EDEFCA}" dt="2019-06-18T17:14:25.795" v="1639" actId="2696"/>
        <pc:sldMkLst>
          <pc:docMk/>
          <pc:sldMk cId="2105167097" sldId="272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2105167097" sldId="272"/>
            <ac:spMk id="14" creationId="{FA2338F7-AFEB-4CC7-8D80-B56AE0BF8204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2105167097" sldId="272"/>
            <ac:picMk id="7" creationId="{D9DEA15E-12D4-443B-9F4B-544F82CF3A3D}"/>
          </ac:picMkLst>
        </pc:picChg>
      </pc:sldChg>
      <pc:sldChg chg="modSp modNotesTx">
        <pc:chgData name="Bart" userId="651d12b42ac489f6" providerId="LiveId" clId="{96060CCC-7041-4527-9895-3DCF05EDEFCA}" dt="2019-06-18T19:07:24.915" v="2041" actId="255"/>
        <pc:sldMkLst>
          <pc:docMk/>
          <pc:sldMk cId="2012729861" sldId="273"/>
        </pc:sldMkLst>
        <pc:spChg chg="mod">
          <ac:chgData name="Bart" userId="651d12b42ac489f6" providerId="LiveId" clId="{96060CCC-7041-4527-9895-3DCF05EDEFCA}" dt="2019-06-18T19:07:24.915" v="2041" actId="255"/>
          <ac:spMkLst>
            <pc:docMk/>
            <pc:sldMk cId="2012729861" sldId="273"/>
            <ac:spMk id="2" creationId="{A5F877AE-16C3-4868-BE43-8B8D569AFEAC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2012729861" sldId="273"/>
            <ac:picMk id="7" creationId="{33DD04B7-133B-433A-9435-D2E235BF5108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2012729861" sldId="273"/>
            <ac:picMk id="9" creationId="{F5EEEA28-8163-4B6B-BBDC-44AFF0839C71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2012729861" sldId="273"/>
            <ac:picMk id="11" creationId="{EEA81BAF-8135-4A5F-BAA9-A3B7861FF76D}"/>
          </ac:picMkLst>
        </pc:picChg>
      </pc:sldChg>
      <pc:sldChg chg="modSp del modTransition">
        <pc:chgData name="Bart" userId="651d12b42ac489f6" providerId="LiveId" clId="{96060CCC-7041-4527-9895-3DCF05EDEFCA}" dt="2019-06-18T18:43:09.140" v="2030" actId="2696"/>
        <pc:sldMkLst>
          <pc:docMk/>
          <pc:sldMk cId="2708194052" sldId="274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2708194052" sldId="274"/>
            <ac:spMk id="14" creationId="{FA2338F7-AFEB-4CC7-8D80-B56AE0BF8204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2708194052" sldId="274"/>
            <ac:picMk id="7" creationId="{2BF4E736-84F2-4250-97F4-40418013F212}"/>
          </ac:picMkLst>
        </pc:picChg>
      </pc:sldChg>
      <pc:sldChg chg="modSp modNotesTx">
        <pc:chgData name="Bart" userId="651d12b42ac489f6" providerId="LiveId" clId="{96060CCC-7041-4527-9895-3DCF05EDEFCA}" dt="2019-06-18T19:44:16.300" v="2141" actId="20577"/>
        <pc:sldMkLst>
          <pc:docMk/>
          <pc:sldMk cId="2473366844" sldId="275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2473366844" sldId="275"/>
            <ac:spMk id="10" creationId="{43EC6367-7452-4D2B-A00A-86BC7B732E0C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2473366844" sldId="275"/>
            <ac:spMk id="11" creationId="{485D8D29-1D27-40E8-A6E7-675E606970CF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2473366844" sldId="275"/>
            <ac:picMk id="7" creationId="{779EB953-D322-45AD-BF46-A8849FE9D9FA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2473366844" sldId="275"/>
            <ac:picMk id="9" creationId="{6743A6ED-0BB7-42FB-86BE-17FD043D78F6}"/>
          </ac:picMkLst>
        </pc:picChg>
      </pc:sldChg>
      <pc:sldChg chg="modSp">
        <pc:chgData name="Bart" userId="651d12b42ac489f6" providerId="LiveId" clId="{96060CCC-7041-4527-9895-3DCF05EDEFCA}" dt="2019-06-17T17:12:29.665" v="149"/>
        <pc:sldMkLst>
          <pc:docMk/>
          <pc:sldMk cId="3903167356" sldId="276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3903167356" sldId="276"/>
            <ac:spMk id="9" creationId="{706E90B5-7916-4BE9-9021-19895466439D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3903167356" sldId="276"/>
            <ac:picMk id="7" creationId="{808BDAB0-A4C7-4A2F-8CFB-8375D066F89F}"/>
          </ac:picMkLst>
        </pc:picChg>
      </pc:sldChg>
      <pc:sldChg chg="modSp">
        <pc:chgData name="Bart" userId="651d12b42ac489f6" providerId="LiveId" clId="{96060CCC-7041-4527-9895-3DCF05EDEFCA}" dt="2019-06-17T17:12:29.665" v="149"/>
        <pc:sldMkLst>
          <pc:docMk/>
          <pc:sldMk cId="3251409417" sldId="277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3251409417" sldId="277"/>
            <ac:spMk id="18" creationId="{72B32415-E66D-4C0F-A5F6-A625FC59FF22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3251409417" sldId="277"/>
            <ac:spMk id="26" creationId="{022CFD1B-7909-4861-914F-449C742EBB22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3251409417" sldId="277"/>
            <ac:spMk id="33" creationId="{2D1D214B-901B-45F6-A0E3-FDE88C580D66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3251409417" sldId="277"/>
            <ac:picMk id="7" creationId="{F1C75A77-0CCA-4408-B744-162B96223B3A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3251409417" sldId="277"/>
            <ac:picMk id="8" creationId="{D2E24165-7451-43F7-A974-6B8E2049B03E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3251409417" sldId="277"/>
            <ac:picMk id="9" creationId="{848DCF3B-8EF4-467D-87ED-4258E6595138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3251409417" sldId="277"/>
            <ac:picMk id="11" creationId="{31DC60A0-1009-4854-9945-4E39D020BCB2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3251409417" sldId="277"/>
            <ac:picMk id="13" creationId="{29FE1D96-7887-49BF-9535-A81509486341}"/>
          </ac:picMkLst>
        </pc:picChg>
        <pc:cxnChg chg="mod">
          <ac:chgData name="Bart" userId="651d12b42ac489f6" providerId="LiveId" clId="{96060CCC-7041-4527-9895-3DCF05EDEFCA}" dt="2019-06-17T17:12:29.665" v="149"/>
          <ac:cxnSpMkLst>
            <pc:docMk/>
            <pc:sldMk cId="3251409417" sldId="277"/>
            <ac:cxnSpMk id="12" creationId="{C0128CF2-A192-4448-984A-9180FA7BE11E}"/>
          </ac:cxnSpMkLst>
        </pc:cxnChg>
        <pc:cxnChg chg="mod">
          <ac:chgData name="Bart" userId="651d12b42ac489f6" providerId="LiveId" clId="{96060CCC-7041-4527-9895-3DCF05EDEFCA}" dt="2019-06-17T17:12:29.665" v="149"/>
          <ac:cxnSpMkLst>
            <pc:docMk/>
            <pc:sldMk cId="3251409417" sldId="277"/>
            <ac:cxnSpMk id="31" creationId="{7EAE7F22-D399-4564-8837-83F518C6894C}"/>
          </ac:cxnSpMkLst>
        </pc:cxnChg>
      </pc:sldChg>
      <pc:sldChg chg="modSp">
        <pc:chgData name="Bart" userId="651d12b42ac489f6" providerId="LiveId" clId="{96060CCC-7041-4527-9895-3DCF05EDEFCA}" dt="2019-06-17T17:12:29.665" v="149"/>
        <pc:sldMkLst>
          <pc:docMk/>
          <pc:sldMk cId="2087667410" sldId="278"/>
        </pc:sldMkLst>
        <pc:graphicFrameChg chg="mod">
          <ac:chgData name="Bart" userId="651d12b42ac489f6" providerId="LiveId" clId="{96060CCC-7041-4527-9895-3DCF05EDEFCA}" dt="2019-06-17T17:12:29.665" v="149"/>
          <ac:graphicFrameMkLst>
            <pc:docMk/>
            <pc:sldMk cId="2087667410" sldId="278"/>
            <ac:graphicFrameMk id="13" creationId="{3B283150-9CFA-40DB-88EA-4FB394A0D5AC}"/>
          </ac:graphicFrameMkLst>
        </pc:graphicFrameChg>
        <pc:graphicFrameChg chg="mod">
          <ac:chgData name="Bart" userId="651d12b42ac489f6" providerId="LiveId" clId="{96060CCC-7041-4527-9895-3DCF05EDEFCA}" dt="2019-06-17T17:12:29.665" v="149"/>
          <ac:graphicFrameMkLst>
            <pc:docMk/>
            <pc:sldMk cId="2087667410" sldId="278"/>
            <ac:graphicFrameMk id="14" creationId="{F246DA19-599E-4D7D-9A06-25B39C332714}"/>
          </ac:graphicFrameMkLst>
        </pc:graphicFrameChg>
      </pc:sldChg>
      <pc:sldChg chg="addSp delSp modSp add">
        <pc:chgData name="Bart" userId="651d12b42ac489f6" providerId="LiveId" clId="{96060CCC-7041-4527-9895-3DCF05EDEFCA}" dt="2019-06-18T08:33:01.636" v="1072" actId="20577"/>
        <pc:sldMkLst>
          <pc:docMk/>
          <pc:sldMk cId="3761382348" sldId="279"/>
        </pc:sldMkLst>
        <pc:spChg chg="add del mod">
          <ac:chgData name="Bart" userId="651d12b42ac489f6" providerId="LiveId" clId="{96060CCC-7041-4527-9895-3DCF05EDEFCA}" dt="2019-06-18T07:15:00.782" v="988" actId="931"/>
          <ac:spMkLst>
            <pc:docMk/>
            <pc:sldMk cId="3761382348" sldId="279"/>
            <ac:spMk id="6" creationId="{694FD5E4-4DB5-4BA6-BFE2-EA8F9536B59F}"/>
          </ac:spMkLst>
        </pc:spChg>
        <pc:spChg chg="add del mod">
          <ac:chgData name="Bart" userId="651d12b42ac489f6" providerId="LiveId" clId="{96060CCC-7041-4527-9895-3DCF05EDEFCA}" dt="2019-06-18T07:21:21.606" v="993" actId="931"/>
          <ac:spMkLst>
            <pc:docMk/>
            <pc:sldMk cId="3761382348" sldId="279"/>
            <ac:spMk id="10" creationId="{51575D8F-CBF9-4686-938A-45A2E07EA432}"/>
          </ac:spMkLst>
        </pc:spChg>
        <pc:spChg chg="add mod">
          <ac:chgData name="Bart" userId="651d12b42ac489f6" providerId="LiveId" clId="{96060CCC-7041-4527-9895-3DCF05EDEFCA}" dt="2019-06-18T08:33:01.636" v="1072" actId="20577"/>
          <ac:spMkLst>
            <pc:docMk/>
            <pc:sldMk cId="3761382348" sldId="279"/>
            <ac:spMk id="14" creationId="{D99FA561-E7D9-40A8-9A99-FD5B9A35EDBB}"/>
          </ac:spMkLst>
        </pc:spChg>
        <pc:picChg chg="add del mod">
          <ac:chgData name="Bart" userId="651d12b42ac489f6" providerId="LiveId" clId="{96060CCC-7041-4527-9895-3DCF05EDEFCA}" dt="2019-06-18T07:21:03.521" v="992" actId="478"/>
          <ac:picMkLst>
            <pc:docMk/>
            <pc:sldMk cId="3761382348" sldId="279"/>
            <ac:picMk id="8" creationId="{16A47745-0BE9-4DA7-B60D-A83E373D2151}"/>
          </ac:picMkLst>
        </pc:picChg>
        <pc:picChg chg="del">
          <ac:chgData name="Bart" userId="651d12b42ac489f6" providerId="LiveId" clId="{96060CCC-7041-4527-9895-3DCF05EDEFCA}" dt="2019-06-18T07:14:52.427" v="987" actId="478"/>
          <ac:picMkLst>
            <pc:docMk/>
            <pc:sldMk cId="3761382348" sldId="279"/>
            <ac:picMk id="11" creationId="{D7FF1C88-D56A-44DA-912B-C35925771C5A}"/>
          </ac:picMkLst>
        </pc:picChg>
        <pc:picChg chg="add del mod">
          <ac:chgData name="Bart" userId="651d12b42ac489f6" providerId="LiveId" clId="{96060CCC-7041-4527-9895-3DCF05EDEFCA}" dt="2019-06-18T08:21:43.660" v="1006"/>
          <ac:picMkLst>
            <pc:docMk/>
            <pc:sldMk cId="3761382348" sldId="279"/>
            <ac:picMk id="13" creationId="{6ADC0EBC-E4E0-49E0-9935-1D1E56496639}"/>
          </ac:picMkLst>
        </pc:picChg>
        <pc:picChg chg="add mod">
          <ac:chgData name="Bart" userId="651d12b42ac489f6" providerId="LiveId" clId="{96060CCC-7041-4527-9895-3DCF05EDEFCA}" dt="2019-06-18T08:24:50.078" v="1060" actId="1076"/>
          <ac:picMkLst>
            <pc:docMk/>
            <pc:sldMk cId="3761382348" sldId="279"/>
            <ac:picMk id="15" creationId="{F5C56838-5745-48DC-A2E9-16D377D41E13}"/>
          </ac:picMkLst>
        </pc:picChg>
      </pc:sldChg>
      <pc:sldChg chg="modSp del">
        <pc:chgData name="Bart" userId="651d12b42ac489f6" providerId="LiveId" clId="{96060CCC-7041-4527-9895-3DCF05EDEFCA}" dt="2019-06-18T09:16:15.995" v="1073" actId="2696"/>
        <pc:sldMkLst>
          <pc:docMk/>
          <pc:sldMk cId="1387653460" sldId="284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1387653460" sldId="284"/>
            <ac:spMk id="2" creationId="{9050A656-DEF8-46A1-8BF3-1D471698EB86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1387653460" sldId="284"/>
            <ac:spMk id="9" creationId="{4E48091F-96CD-4EC7-92C6-1866F038241F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1387653460" sldId="284"/>
            <ac:picMk id="11" creationId="{59ED1C22-B4B2-44D0-A19B-FCB664DD08EC}"/>
          </ac:picMkLst>
        </pc:picChg>
      </pc:sldChg>
      <pc:sldChg chg="modSp del">
        <pc:chgData name="Bart" userId="651d12b42ac489f6" providerId="LiveId" clId="{96060CCC-7041-4527-9895-3DCF05EDEFCA}" dt="2019-06-18T09:16:20.413" v="1074" actId="2696"/>
        <pc:sldMkLst>
          <pc:docMk/>
          <pc:sldMk cId="4133650587" sldId="288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4133650587" sldId="288"/>
            <ac:spMk id="2" creationId="{9D5EBE88-A59D-4AD3-87FA-0E621764E816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k cId="4133650587" sldId="288"/>
            <ac:spMk id="3" creationId="{0E627817-7643-46B9-AD27-22CB7911050F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4133650587" sldId="288"/>
            <ac:picMk id="7" creationId="{7C1717BE-9528-4BDE-B70B-8ECF9892F39D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4133650587" sldId="288"/>
            <ac:picMk id="9" creationId="{3A09F8D7-84FC-4B17-AFB9-755F14CF1F7B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4133650587" sldId="288"/>
            <ac:picMk id="11" creationId="{9E85BDE5-B232-46B1-B636-4DE668DA2EE5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4133650587" sldId="288"/>
            <ac:picMk id="13" creationId="{A189315F-E74A-4082-BD6F-2F234F53D852}"/>
          </ac:picMkLst>
        </pc:picChg>
      </pc:sldChg>
      <pc:sldChg chg="modSp del modTransition">
        <pc:chgData name="Bart" userId="651d12b42ac489f6" providerId="LiveId" clId="{96060CCC-7041-4527-9895-3DCF05EDEFCA}" dt="2019-06-18T17:14:25.831" v="1640" actId="2696"/>
        <pc:sldMkLst>
          <pc:docMk/>
          <pc:sldMk cId="3978891252" sldId="289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3978891252" sldId="289"/>
            <ac:spMk id="17" creationId="{5B341887-72C2-4356-8AC7-39CD12226ADD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3978891252" sldId="289"/>
            <ac:picMk id="18" creationId="{71D00D58-F4FA-473F-9886-8C052FA7D101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3978891252" sldId="289"/>
            <ac:picMk id="19" creationId="{4DBDD576-28A2-4367-AC50-BBDBD8551353}"/>
          </ac:picMkLst>
        </pc:picChg>
      </pc:sldChg>
      <pc:sldChg chg="modSp">
        <pc:chgData name="Bart" userId="651d12b42ac489f6" providerId="LiveId" clId="{96060CCC-7041-4527-9895-3DCF05EDEFCA}" dt="2019-06-17T17:12:29.665" v="149"/>
        <pc:sldMkLst>
          <pc:docMk/>
          <pc:sldMk cId="2983013888" sldId="290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2983013888" sldId="290"/>
            <ac:spMk id="2" creationId="{BBD0175C-A3BE-404F-B180-C07FE9EB62F9}"/>
          </ac:spMkLst>
        </pc:spChg>
      </pc:sldChg>
      <pc:sldChg chg="modSp">
        <pc:chgData name="Bart" userId="651d12b42ac489f6" providerId="LiveId" clId="{96060CCC-7041-4527-9895-3DCF05EDEFCA}" dt="2019-06-18T16:42:50.436" v="1342" actId="1076"/>
        <pc:sldMkLst>
          <pc:docMk/>
          <pc:sldMk cId="739012387" sldId="291"/>
        </pc:sldMkLst>
        <pc:spChg chg="mod">
          <ac:chgData name="Bart" userId="651d12b42ac489f6" providerId="LiveId" clId="{96060CCC-7041-4527-9895-3DCF05EDEFCA}" dt="2019-06-17T17:12:29.665" v="149"/>
          <ac:spMkLst>
            <pc:docMk/>
            <pc:sldMk cId="739012387" sldId="291"/>
            <ac:spMk id="13" creationId="{6B43AF1C-18C7-4DEC-894A-513D6BC007BF}"/>
          </ac:spMkLst>
        </pc:spChg>
        <pc:spChg chg="mod">
          <ac:chgData name="Bart" userId="651d12b42ac489f6" providerId="LiveId" clId="{96060CCC-7041-4527-9895-3DCF05EDEFCA}" dt="2019-06-18T16:42:45.294" v="1340" actId="1076"/>
          <ac:spMkLst>
            <pc:docMk/>
            <pc:sldMk cId="739012387" sldId="291"/>
            <ac:spMk id="14" creationId="{D8814ACA-BDEE-4B21-8E05-9C68BD0162D7}"/>
          </ac:spMkLst>
        </pc:spChg>
        <pc:spChg chg="mod">
          <ac:chgData name="Bart" userId="651d12b42ac489f6" providerId="LiveId" clId="{96060CCC-7041-4527-9895-3DCF05EDEFCA}" dt="2019-06-18T16:42:50.436" v="1342" actId="1076"/>
          <ac:spMkLst>
            <pc:docMk/>
            <pc:sldMk cId="739012387" sldId="291"/>
            <ac:spMk id="15" creationId="{6B2DB5E4-9414-492C-9579-837BFE7AE163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k cId="739012387" sldId="291"/>
            <ac:picMk id="7" creationId="{2ACD5D0D-2EBC-4695-8366-52821E08DBB6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739012387" sldId="291"/>
            <ac:picMk id="9" creationId="{9ADC260F-3188-49E7-8DD2-724112681BB6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k cId="739012387" sldId="291"/>
            <ac:picMk id="11" creationId="{87C17867-41FA-434E-A11C-437CC5BEE652}"/>
          </ac:picMkLst>
        </pc:picChg>
      </pc:sldChg>
      <pc:sldChg chg="addSp delSp modSp add modAnim modNotesTx">
        <pc:chgData name="Bart" userId="651d12b42ac489f6" providerId="LiveId" clId="{96060CCC-7041-4527-9895-3DCF05EDEFCA}" dt="2019-06-17T18:52:36.160" v="795"/>
        <pc:sldMkLst>
          <pc:docMk/>
          <pc:sldMk cId="635988282" sldId="296"/>
        </pc:sldMkLst>
        <pc:spChg chg="mod">
          <ac:chgData name="Bart" userId="651d12b42ac489f6" providerId="LiveId" clId="{96060CCC-7041-4527-9895-3DCF05EDEFCA}" dt="2019-06-17T18:00:07.118" v="462" actId="20577"/>
          <ac:spMkLst>
            <pc:docMk/>
            <pc:sldMk cId="635988282" sldId="296"/>
            <ac:spMk id="2" creationId="{AED4C3BC-A6C8-4A2B-951D-F7C747457D1E}"/>
          </ac:spMkLst>
        </pc:spChg>
        <pc:spChg chg="mod">
          <ac:chgData name="Bart" userId="651d12b42ac489f6" providerId="LiveId" clId="{96060CCC-7041-4527-9895-3DCF05EDEFCA}" dt="2019-06-17T18:37:13.524" v="718" actId="20577"/>
          <ac:spMkLst>
            <pc:docMk/>
            <pc:sldMk cId="635988282" sldId="296"/>
            <ac:spMk id="3" creationId="{64F5EC45-2A8F-42D8-A0D3-CF92505AA86C}"/>
          </ac:spMkLst>
        </pc:spChg>
        <pc:picChg chg="add mod">
          <ac:chgData name="Bart" userId="651d12b42ac489f6" providerId="LiveId" clId="{96060CCC-7041-4527-9895-3DCF05EDEFCA}" dt="2019-06-17T18:06:22.043" v="643" actId="1076"/>
          <ac:picMkLst>
            <pc:docMk/>
            <pc:sldMk cId="635988282" sldId="296"/>
            <ac:picMk id="6" creationId="{15969C00-AD77-430B-810A-58F77BFFD8C2}"/>
          </ac:picMkLst>
        </pc:picChg>
        <pc:picChg chg="add del mod">
          <ac:chgData name="Bart" userId="651d12b42ac489f6" providerId="LiveId" clId="{96060CCC-7041-4527-9895-3DCF05EDEFCA}" dt="2019-06-17T18:32:12.021" v="646" actId="478"/>
          <ac:picMkLst>
            <pc:docMk/>
            <pc:sldMk cId="635988282" sldId="296"/>
            <ac:picMk id="7" creationId="{019BA45A-7554-4283-AB35-27714FC16E9A}"/>
          </ac:picMkLst>
        </pc:picChg>
        <pc:picChg chg="add del mod">
          <ac:chgData name="Bart" userId="651d12b42ac489f6" providerId="LiveId" clId="{96060CCC-7041-4527-9895-3DCF05EDEFCA}" dt="2019-06-17T18:04:21.320" v="586" actId="478"/>
          <ac:picMkLst>
            <pc:docMk/>
            <pc:sldMk cId="635988282" sldId="296"/>
            <ac:picMk id="8" creationId="{B98B873D-4D6C-4DCC-882C-02229DD20BE4}"/>
          </ac:picMkLst>
        </pc:picChg>
        <pc:picChg chg="add del mod">
          <ac:chgData name="Bart" userId="651d12b42ac489f6" providerId="LiveId" clId="{96060CCC-7041-4527-9895-3DCF05EDEFCA}" dt="2019-06-17T18:32:12.678" v="647" actId="478"/>
          <ac:picMkLst>
            <pc:docMk/>
            <pc:sldMk cId="635988282" sldId="296"/>
            <ac:picMk id="9" creationId="{E30F5649-0BFF-4DB8-9154-6B344A694584}"/>
          </ac:picMkLst>
        </pc:picChg>
        <pc:picChg chg="add mod">
          <ac:chgData name="Bart" userId="651d12b42ac489f6" providerId="LiveId" clId="{96060CCC-7041-4527-9895-3DCF05EDEFCA}" dt="2019-06-17T18:06:09.928" v="641"/>
          <ac:picMkLst>
            <pc:docMk/>
            <pc:sldMk cId="635988282" sldId="296"/>
            <ac:picMk id="11" creationId="{D0D87DE4-E644-4976-A9A1-9423AF86E3A9}"/>
          </ac:picMkLst>
        </pc:picChg>
        <pc:picChg chg="add del mod">
          <ac:chgData name="Bart" userId="651d12b42ac489f6" providerId="LiveId" clId="{96060CCC-7041-4527-9895-3DCF05EDEFCA}" dt="2019-06-17T18:36:01.029" v="653" actId="478"/>
          <ac:picMkLst>
            <pc:docMk/>
            <pc:sldMk cId="635988282" sldId="296"/>
            <ac:picMk id="13" creationId="{0102B6BF-5316-44FB-B727-03B612B191E3}"/>
          </ac:picMkLst>
        </pc:picChg>
        <pc:picChg chg="add del mod">
          <ac:chgData name="Bart" userId="651d12b42ac489f6" providerId="LiveId" clId="{96060CCC-7041-4527-9895-3DCF05EDEFCA}" dt="2019-06-17T18:38:21.634" v="719" actId="478"/>
          <ac:picMkLst>
            <pc:docMk/>
            <pc:sldMk cId="635988282" sldId="296"/>
            <ac:picMk id="15" creationId="{2F40C70C-B209-412E-976B-B4B664E58D09}"/>
          </ac:picMkLst>
        </pc:picChg>
        <pc:picChg chg="add mod">
          <ac:chgData name="Bart" userId="651d12b42ac489f6" providerId="LiveId" clId="{96060CCC-7041-4527-9895-3DCF05EDEFCA}" dt="2019-06-17T18:38:50.098" v="724" actId="1076"/>
          <ac:picMkLst>
            <pc:docMk/>
            <pc:sldMk cId="635988282" sldId="296"/>
            <ac:picMk id="17" creationId="{045B2BA9-D6DE-4634-B737-640E159C81CB}"/>
          </ac:picMkLst>
        </pc:picChg>
      </pc:sldChg>
      <pc:sldChg chg="addSp delSp modSp add">
        <pc:chgData name="Bart" userId="651d12b42ac489f6" providerId="LiveId" clId="{96060CCC-7041-4527-9895-3DCF05EDEFCA}" dt="2019-06-17T20:31:58.560" v="923" actId="1076"/>
        <pc:sldMkLst>
          <pc:docMk/>
          <pc:sldMk cId="1983055488" sldId="297"/>
        </pc:sldMkLst>
        <pc:spChg chg="mod">
          <ac:chgData name="Bart" userId="651d12b42ac489f6" providerId="LiveId" clId="{96060CCC-7041-4527-9895-3DCF05EDEFCA}" dt="2019-06-17T18:55:44.151" v="813" actId="20577"/>
          <ac:spMkLst>
            <pc:docMk/>
            <pc:sldMk cId="1983055488" sldId="297"/>
            <ac:spMk id="2" creationId="{78F64BCE-018B-42E7-BA2A-779D841152B6}"/>
          </ac:spMkLst>
        </pc:spChg>
        <pc:spChg chg="mod">
          <ac:chgData name="Bart" userId="651d12b42ac489f6" providerId="LiveId" clId="{96060CCC-7041-4527-9895-3DCF05EDEFCA}" dt="2019-06-17T20:07:27.330" v="915" actId="14100"/>
          <ac:spMkLst>
            <pc:docMk/>
            <pc:sldMk cId="1983055488" sldId="297"/>
            <ac:spMk id="3" creationId="{071E1391-6B66-4927-9D79-D7A3A22D774F}"/>
          </ac:spMkLst>
        </pc:spChg>
        <pc:picChg chg="add del mod">
          <ac:chgData name="Bart" userId="651d12b42ac489f6" providerId="LiveId" clId="{96060CCC-7041-4527-9895-3DCF05EDEFCA}" dt="2019-06-17T20:30:59.215" v="916" actId="478"/>
          <ac:picMkLst>
            <pc:docMk/>
            <pc:sldMk cId="1983055488" sldId="297"/>
            <ac:picMk id="7" creationId="{BBB9F83A-C09A-4912-8394-58B4DD1A5515}"/>
          </ac:picMkLst>
        </pc:picChg>
        <pc:picChg chg="add mod">
          <ac:chgData name="Bart" userId="651d12b42ac489f6" providerId="LiveId" clId="{96060CCC-7041-4527-9895-3DCF05EDEFCA}" dt="2019-06-17T20:31:58.560" v="923" actId="1076"/>
          <ac:picMkLst>
            <pc:docMk/>
            <pc:sldMk cId="1983055488" sldId="297"/>
            <ac:picMk id="9" creationId="{E7BDF24D-AA94-4058-A3CE-5F46B10E2D3C}"/>
          </ac:picMkLst>
        </pc:picChg>
        <pc:picChg chg="add mod">
          <ac:chgData name="Bart" userId="651d12b42ac489f6" providerId="LiveId" clId="{96060CCC-7041-4527-9895-3DCF05EDEFCA}" dt="2019-06-17T20:31:54.937" v="922" actId="1076"/>
          <ac:picMkLst>
            <pc:docMk/>
            <pc:sldMk cId="1983055488" sldId="297"/>
            <ac:picMk id="11" creationId="{8EB70321-92B9-4462-BF41-029855B91ADB}"/>
          </ac:picMkLst>
        </pc:picChg>
      </pc:sldChg>
      <pc:sldChg chg="addSp modSp add">
        <pc:chgData name="Bart" userId="651d12b42ac489f6" providerId="LiveId" clId="{96060CCC-7041-4527-9895-3DCF05EDEFCA}" dt="2019-06-18T18:43:53.918" v="2032" actId="207"/>
        <pc:sldMkLst>
          <pc:docMk/>
          <pc:sldMk cId="2015221118" sldId="298"/>
        </pc:sldMkLst>
        <pc:spChg chg="mod">
          <ac:chgData name="Bart" userId="651d12b42ac489f6" providerId="LiveId" clId="{96060CCC-7041-4527-9895-3DCF05EDEFCA}" dt="2019-06-18T09:18:51.659" v="1114" actId="20577"/>
          <ac:spMkLst>
            <pc:docMk/>
            <pc:sldMk cId="2015221118" sldId="298"/>
            <ac:spMk id="2" creationId="{CBC7EA0A-587A-485F-8AF6-8F8D3ED73152}"/>
          </ac:spMkLst>
        </pc:spChg>
        <pc:spChg chg="mod">
          <ac:chgData name="Bart" userId="651d12b42ac489f6" providerId="LiveId" clId="{96060CCC-7041-4527-9895-3DCF05EDEFCA}" dt="2019-06-18T09:27:22.071" v="1242" actId="14100"/>
          <ac:spMkLst>
            <pc:docMk/>
            <pc:sldMk cId="2015221118" sldId="298"/>
            <ac:spMk id="3" creationId="{48A82444-C096-4D51-B9D6-DE9256A19C83}"/>
          </ac:spMkLst>
        </pc:spChg>
        <pc:spChg chg="add mod">
          <ac:chgData name="Bart" userId="651d12b42ac489f6" providerId="LiveId" clId="{96060CCC-7041-4527-9895-3DCF05EDEFCA}" dt="2019-06-18T18:43:50.243" v="2031" actId="207"/>
          <ac:spMkLst>
            <pc:docMk/>
            <pc:sldMk cId="2015221118" sldId="298"/>
            <ac:spMk id="8" creationId="{F49403E7-8880-4F7B-887E-5819D47264CD}"/>
          </ac:spMkLst>
        </pc:spChg>
        <pc:spChg chg="add mod">
          <ac:chgData name="Bart" userId="651d12b42ac489f6" providerId="LiveId" clId="{96060CCC-7041-4527-9895-3DCF05EDEFCA}" dt="2019-06-18T18:43:53.918" v="2032" actId="207"/>
          <ac:spMkLst>
            <pc:docMk/>
            <pc:sldMk cId="2015221118" sldId="298"/>
            <ac:spMk id="9" creationId="{260A8EB3-9BF7-498F-BE58-F58FAFE584B2}"/>
          </ac:spMkLst>
        </pc:spChg>
        <pc:picChg chg="add mod">
          <ac:chgData name="Bart" userId="651d12b42ac489f6" providerId="LiveId" clId="{96060CCC-7041-4527-9895-3DCF05EDEFCA}" dt="2019-06-18T09:20:10.323" v="1148"/>
          <ac:picMkLst>
            <pc:docMk/>
            <pc:sldMk cId="2015221118" sldId="298"/>
            <ac:picMk id="7" creationId="{2B1EE9EC-7A31-43EA-AE35-4F9AA139E0AC}"/>
          </ac:picMkLst>
        </pc:picChg>
      </pc:sldChg>
      <pc:sldChg chg="addSp delSp modSp add">
        <pc:chgData name="Bart" userId="651d12b42ac489f6" providerId="LiveId" clId="{96060CCC-7041-4527-9895-3DCF05EDEFCA}" dt="2019-06-18T16:37:08.748" v="1332" actId="20577"/>
        <pc:sldMkLst>
          <pc:docMk/>
          <pc:sldMk cId="4117350127" sldId="299"/>
        </pc:sldMkLst>
        <pc:spChg chg="mod">
          <ac:chgData name="Bart" userId="651d12b42ac489f6" providerId="LiveId" clId="{96060CCC-7041-4527-9895-3DCF05EDEFCA}" dt="2019-06-18T16:21:47.496" v="1274" actId="20577"/>
          <ac:spMkLst>
            <pc:docMk/>
            <pc:sldMk cId="4117350127" sldId="299"/>
            <ac:spMk id="2" creationId="{B14D16BB-BC47-4D2F-86B0-01828A32C079}"/>
          </ac:spMkLst>
        </pc:spChg>
        <pc:spChg chg="del">
          <ac:chgData name="Bart" userId="651d12b42ac489f6" providerId="LiveId" clId="{96060CCC-7041-4527-9895-3DCF05EDEFCA}" dt="2019-06-18T16:35:49.478" v="1275" actId="931"/>
          <ac:spMkLst>
            <pc:docMk/>
            <pc:sldMk cId="4117350127" sldId="299"/>
            <ac:spMk id="3" creationId="{F00A4833-FC61-4116-8117-7CF19C05050B}"/>
          </ac:spMkLst>
        </pc:spChg>
        <pc:spChg chg="add mod">
          <ac:chgData name="Bart" userId="651d12b42ac489f6" providerId="LiveId" clId="{96060CCC-7041-4527-9895-3DCF05EDEFCA}" dt="2019-06-18T16:36:52.445" v="1314" actId="404"/>
          <ac:spMkLst>
            <pc:docMk/>
            <pc:sldMk cId="4117350127" sldId="299"/>
            <ac:spMk id="8" creationId="{AD8DADFA-DBBA-40AD-B18F-CA7FF4D4E9E7}"/>
          </ac:spMkLst>
        </pc:spChg>
        <pc:spChg chg="add mod">
          <ac:chgData name="Bart" userId="651d12b42ac489f6" providerId="LiveId" clId="{96060CCC-7041-4527-9895-3DCF05EDEFCA}" dt="2019-06-18T16:36:48.616" v="1312" actId="404"/>
          <ac:spMkLst>
            <pc:docMk/>
            <pc:sldMk cId="4117350127" sldId="299"/>
            <ac:spMk id="9" creationId="{BFBA970B-2C3E-46E1-BCB8-066AFE82D61A}"/>
          </ac:spMkLst>
        </pc:spChg>
        <pc:spChg chg="add mod">
          <ac:chgData name="Bart" userId="651d12b42ac489f6" providerId="LiveId" clId="{96060CCC-7041-4527-9895-3DCF05EDEFCA}" dt="2019-06-18T16:37:08.748" v="1332" actId="20577"/>
          <ac:spMkLst>
            <pc:docMk/>
            <pc:sldMk cId="4117350127" sldId="299"/>
            <ac:spMk id="10" creationId="{C7CB4F9D-FCA7-41E5-8390-1DA3F839DF76}"/>
          </ac:spMkLst>
        </pc:spChg>
        <pc:picChg chg="add mod">
          <ac:chgData name="Bart" userId="651d12b42ac489f6" providerId="LiveId" clId="{96060CCC-7041-4527-9895-3DCF05EDEFCA}" dt="2019-06-18T16:35:49.478" v="1275" actId="931"/>
          <ac:picMkLst>
            <pc:docMk/>
            <pc:sldMk cId="4117350127" sldId="299"/>
            <ac:picMk id="7" creationId="{71E69607-B6B6-474D-A645-80D5D514EF5A}"/>
          </ac:picMkLst>
        </pc:picChg>
      </pc:sldChg>
      <pc:sldChg chg="addSp modSp add">
        <pc:chgData name="Bart" userId="651d12b42ac489f6" providerId="LiveId" clId="{96060CCC-7041-4527-9895-3DCF05EDEFCA}" dt="2019-06-18T17:13:07.689" v="1633" actId="1076"/>
        <pc:sldMkLst>
          <pc:docMk/>
          <pc:sldMk cId="3689868380" sldId="300"/>
        </pc:sldMkLst>
        <pc:spChg chg="mod">
          <ac:chgData name="Bart" userId="651d12b42ac489f6" providerId="LiveId" clId="{96060CCC-7041-4527-9895-3DCF05EDEFCA}" dt="2019-06-18T16:50:48.315" v="1496" actId="313"/>
          <ac:spMkLst>
            <pc:docMk/>
            <pc:sldMk cId="3689868380" sldId="300"/>
            <ac:spMk id="2" creationId="{09119672-B281-4764-889C-5C9B6696EFEA}"/>
          </ac:spMkLst>
        </pc:spChg>
        <pc:spChg chg="mod">
          <ac:chgData name="Bart" userId="651d12b42ac489f6" providerId="LiveId" clId="{96060CCC-7041-4527-9895-3DCF05EDEFCA}" dt="2019-06-18T16:52:49.906" v="1627" actId="122"/>
          <ac:spMkLst>
            <pc:docMk/>
            <pc:sldMk cId="3689868380" sldId="300"/>
            <ac:spMk id="3" creationId="{052F4078-0614-4557-B6B4-49357D360F90}"/>
          </ac:spMkLst>
        </pc:spChg>
        <pc:picChg chg="add mod">
          <ac:chgData name="Bart" userId="651d12b42ac489f6" providerId="LiveId" clId="{96060CCC-7041-4527-9895-3DCF05EDEFCA}" dt="2019-06-18T16:52:55.165" v="1628" actId="1076"/>
          <ac:picMkLst>
            <pc:docMk/>
            <pc:sldMk cId="3689868380" sldId="300"/>
            <ac:picMk id="7" creationId="{7D4032CF-E7FC-4045-9CA1-801F42591556}"/>
          </ac:picMkLst>
        </pc:picChg>
        <pc:picChg chg="add mod">
          <ac:chgData name="Bart" userId="651d12b42ac489f6" providerId="LiveId" clId="{96060CCC-7041-4527-9895-3DCF05EDEFCA}" dt="2019-06-18T17:13:07.689" v="1633" actId="1076"/>
          <ac:picMkLst>
            <pc:docMk/>
            <pc:sldMk cId="3689868380" sldId="300"/>
            <ac:picMk id="9" creationId="{8B2E33E3-64B4-42E3-8FD8-5E9D16DEE30C}"/>
          </ac:picMkLst>
        </pc:picChg>
      </pc:sldChg>
      <pc:sldChg chg="addSp delSp modSp add mod">
        <pc:chgData name="Bart" userId="651d12b42ac489f6" providerId="LiveId" clId="{96060CCC-7041-4527-9895-3DCF05EDEFCA}" dt="2019-06-18T18:41:33.363" v="2023" actId="404"/>
        <pc:sldMkLst>
          <pc:docMk/>
          <pc:sldMk cId="3710499225" sldId="301"/>
        </pc:sldMkLst>
        <pc:spChg chg="mod">
          <ac:chgData name="Bart" userId="651d12b42ac489f6" providerId="LiveId" clId="{96060CCC-7041-4527-9895-3DCF05EDEFCA}" dt="2019-06-18T18:35:22.634" v="1936" actId="255"/>
          <ac:spMkLst>
            <pc:docMk/>
            <pc:sldMk cId="3710499225" sldId="301"/>
            <ac:spMk id="2" creationId="{3CF8F71E-24BC-4943-8C4D-72AF6340728D}"/>
          </ac:spMkLst>
        </pc:spChg>
        <pc:spChg chg="del">
          <ac:chgData name="Bart" userId="651d12b42ac489f6" providerId="LiveId" clId="{96060CCC-7041-4527-9895-3DCF05EDEFCA}" dt="2019-06-18T18:07:27.405" v="1645"/>
          <ac:spMkLst>
            <pc:docMk/>
            <pc:sldMk cId="3710499225" sldId="301"/>
            <ac:spMk id="3" creationId="{6EA72EEC-B178-4DC0-88A7-FC3846E9930D}"/>
          </ac:spMkLst>
        </pc:spChg>
        <pc:spChg chg="add del mod">
          <ac:chgData name="Bart" userId="651d12b42ac489f6" providerId="LiveId" clId="{96060CCC-7041-4527-9895-3DCF05EDEFCA}" dt="2019-06-18T18:07:30.948" v="1646"/>
          <ac:spMkLst>
            <pc:docMk/>
            <pc:sldMk cId="3710499225" sldId="301"/>
            <ac:spMk id="6" creationId="{8758EB70-38C7-43D6-8AA9-86D23E7AF3EA}"/>
          </ac:spMkLst>
        </pc:spChg>
        <pc:spChg chg="add del mod">
          <ac:chgData name="Bart" userId="651d12b42ac489f6" providerId="LiveId" clId="{96060CCC-7041-4527-9895-3DCF05EDEFCA}" dt="2019-06-18T18:07:30.948" v="1646"/>
          <ac:spMkLst>
            <pc:docMk/>
            <pc:sldMk cId="3710499225" sldId="301"/>
            <ac:spMk id="7" creationId="{45513CA1-510C-4ABD-85E3-09CDE5BF895E}"/>
          </ac:spMkLst>
        </pc:spChg>
        <pc:spChg chg="add del mod">
          <ac:chgData name="Bart" userId="651d12b42ac489f6" providerId="LiveId" clId="{96060CCC-7041-4527-9895-3DCF05EDEFCA}" dt="2019-06-18T18:07:30.948" v="1646"/>
          <ac:spMkLst>
            <pc:docMk/>
            <pc:sldMk cId="3710499225" sldId="301"/>
            <ac:spMk id="8" creationId="{C5701C92-8CC7-4239-8516-8A8E5E9510FF}"/>
          </ac:spMkLst>
        </pc:spChg>
        <pc:spChg chg="add del mod">
          <ac:chgData name="Bart" userId="651d12b42ac489f6" providerId="LiveId" clId="{96060CCC-7041-4527-9895-3DCF05EDEFCA}" dt="2019-06-18T18:07:30.948" v="1646"/>
          <ac:spMkLst>
            <pc:docMk/>
            <pc:sldMk cId="3710499225" sldId="301"/>
            <ac:spMk id="9" creationId="{A2CA94C8-1118-417D-B0DD-7DE9A8BBDAFA}"/>
          </ac:spMkLst>
        </pc:spChg>
        <pc:spChg chg="add del mod">
          <ac:chgData name="Bart" userId="651d12b42ac489f6" providerId="LiveId" clId="{96060CCC-7041-4527-9895-3DCF05EDEFCA}" dt="2019-06-18T18:07:32.309" v="1647"/>
          <ac:spMkLst>
            <pc:docMk/>
            <pc:sldMk cId="3710499225" sldId="301"/>
            <ac:spMk id="10" creationId="{52CCF74E-1B6F-40AF-B970-DC3BB1E9EDD7}"/>
          </ac:spMkLst>
        </pc:spChg>
        <pc:spChg chg="add del mod">
          <ac:chgData name="Bart" userId="651d12b42ac489f6" providerId="LiveId" clId="{96060CCC-7041-4527-9895-3DCF05EDEFCA}" dt="2019-06-18T18:07:32.309" v="1647"/>
          <ac:spMkLst>
            <pc:docMk/>
            <pc:sldMk cId="3710499225" sldId="301"/>
            <ac:spMk id="11" creationId="{CD23B6A8-556A-4884-90E7-31098EB1908D}"/>
          </ac:spMkLst>
        </pc:spChg>
        <pc:spChg chg="add del mod">
          <ac:chgData name="Bart" userId="651d12b42ac489f6" providerId="LiveId" clId="{96060CCC-7041-4527-9895-3DCF05EDEFCA}" dt="2019-06-18T18:07:32.309" v="1647"/>
          <ac:spMkLst>
            <pc:docMk/>
            <pc:sldMk cId="3710499225" sldId="301"/>
            <ac:spMk id="12" creationId="{748CB26D-72D0-4D5B-B256-1B771F9ADA74}"/>
          </ac:spMkLst>
        </pc:spChg>
        <pc:spChg chg="add del mod">
          <ac:chgData name="Bart" userId="651d12b42ac489f6" providerId="LiveId" clId="{96060CCC-7041-4527-9895-3DCF05EDEFCA}" dt="2019-06-18T18:07:32.309" v="1647"/>
          <ac:spMkLst>
            <pc:docMk/>
            <pc:sldMk cId="3710499225" sldId="301"/>
            <ac:spMk id="13" creationId="{593F6B03-BDF6-4B37-B893-F5905AAC6675}"/>
          </ac:spMkLst>
        </pc:spChg>
        <pc:spChg chg="add del mod">
          <ac:chgData name="Bart" userId="651d12b42ac489f6" providerId="LiveId" clId="{96060CCC-7041-4527-9895-3DCF05EDEFCA}" dt="2019-06-18T18:11:23.157" v="1652" actId="1957"/>
          <ac:spMkLst>
            <pc:docMk/>
            <pc:sldMk cId="3710499225" sldId="301"/>
            <ac:spMk id="14" creationId="{DAE54812-8E00-4117-A2A3-39DDFBC5A41F}"/>
          </ac:spMkLst>
        </pc:spChg>
        <pc:spChg chg="add del mod">
          <ac:chgData name="Bart" userId="651d12b42ac489f6" providerId="LiveId" clId="{96060CCC-7041-4527-9895-3DCF05EDEFCA}" dt="2019-06-18T18:14:54.829" v="1682" actId="1957"/>
          <ac:spMkLst>
            <pc:docMk/>
            <pc:sldMk cId="3710499225" sldId="301"/>
            <ac:spMk id="15" creationId="{FA2B8B3B-8F95-4DB8-B4B8-4C680926702F}"/>
          </ac:spMkLst>
        </pc:spChg>
        <pc:spChg chg="add mod">
          <ac:chgData name="Bart" userId="651d12b42ac489f6" providerId="LiveId" clId="{96060CCC-7041-4527-9895-3DCF05EDEFCA}" dt="2019-06-18T18:22:49.479" v="1804" actId="20577"/>
          <ac:spMkLst>
            <pc:docMk/>
            <pc:sldMk cId="3710499225" sldId="301"/>
            <ac:spMk id="22" creationId="{F9752F2E-D2D4-43BC-916E-505D0BC3C2A7}"/>
          </ac:spMkLst>
        </pc:spChg>
        <pc:graphicFrameChg chg="add mod">
          <ac:chgData name="Bart" userId="651d12b42ac489f6" providerId="LiveId" clId="{96060CCC-7041-4527-9895-3DCF05EDEFCA}" dt="2019-06-18T18:41:28.942" v="2020" actId="403"/>
          <ac:graphicFrameMkLst>
            <pc:docMk/>
            <pc:sldMk cId="3710499225" sldId="301"/>
            <ac:graphicFrameMk id="18" creationId="{80457A7C-B320-4F59-A9A2-E5D3172D62F6}"/>
          </ac:graphicFrameMkLst>
        </pc:graphicFrameChg>
        <pc:graphicFrameChg chg="add mod">
          <ac:chgData name="Bart" userId="651d12b42ac489f6" providerId="LiveId" clId="{96060CCC-7041-4527-9895-3DCF05EDEFCA}" dt="2019-06-18T18:41:33.363" v="2023" actId="404"/>
          <ac:graphicFrameMkLst>
            <pc:docMk/>
            <pc:sldMk cId="3710499225" sldId="301"/>
            <ac:graphicFrameMk id="21" creationId="{49C9EFC8-F82D-4548-AA9E-4C3F3EA6FF48}"/>
          </ac:graphicFrameMkLst>
        </pc:graphicFrameChg>
      </pc:sldChg>
      <pc:sldChg chg="modSp add mod">
        <pc:chgData name="Bart" userId="651d12b42ac489f6" providerId="LiveId" clId="{96060CCC-7041-4527-9895-3DCF05EDEFCA}" dt="2019-06-18T20:35:50.811" v="2163" actId="692"/>
        <pc:sldMkLst>
          <pc:docMk/>
          <pc:sldMk cId="3415902950" sldId="302"/>
        </pc:sldMkLst>
        <pc:spChg chg="mod">
          <ac:chgData name="Bart" userId="651d12b42ac489f6" providerId="LiveId" clId="{96060CCC-7041-4527-9895-3DCF05EDEFCA}" dt="2019-06-18T18:40:23.732" v="2015" actId="207"/>
          <ac:spMkLst>
            <pc:docMk/>
            <pc:sldMk cId="3415902950" sldId="302"/>
            <ac:spMk id="2" creationId="{3CF8F71E-24BC-4943-8C4D-72AF6340728D}"/>
          </ac:spMkLst>
        </pc:spChg>
        <pc:graphicFrameChg chg="mod">
          <ac:chgData name="Bart" userId="651d12b42ac489f6" providerId="LiveId" clId="{96060CCC-7041-4527-9895-3DCF05EDEFCA}" dt="2019-06-18T20:35:32.991" v="2161" actId="692"/>
          <ac:graphicFrameMkLst>
            <pc:docMk/>
            <pc:sldMk cId="3415902950" sldId="302"/>
            <ac:graphicFrameMk id="18" creationId="{80457A7C-B320-4F59-A9A2-E5D3172D62F6}"/>
          </ac:graphicFrameMkLst>
        </pc:graphicFrameChg>
        <pc:graphicFrameChg chg="mod">
          <ac:chgData name="Bart" userId="651d12b42ac489f6" providerId="LiveId" clId="{96060CCC-7041-4527-9895-3DCF05EDEFCA}" dt="2019-06-18T20:35:50.811" v="2163" actId="692"/>
          <ac:graphicFrameMkLst>
            <pc:docMk/>
            <pc:sldMk cId="3415902950" sldId="302"/>
            <ac:graphicFrameMk id="21" creationId="{49C9EFC8-F82D-4548-AA9E-4C3F3EA6FF48}"/>
          </ac:graphicFrameMkLst>
        </pc:graphicFrameChg>
      </pc:sldChg>
      <pc:sldChg chg="modSp add del">
        <pc:chgData name="Bart" userId="651d12b42ac489f6" providerId="LiveId" clId="{96060CCC-7041-4527-9895-3DCF05EDEFCA}" dt="2019-06-18T18:39:56.807" v="2002" actId="2696"/>
        <pc:sldMkLst>
          <pc:docMk/>
          <pc:sldMk cId="3835466523" sldId="302"/>
        </pc:sldMkLst>
        <pc:spChg chg="mod">
          <ac:chgData name="Bart" userId="651d12b42ac489f6" providerId="LiveId" clId="{96060CCC-7041-4527-9895-3DCF05EDEFCA}" dt="2019-06-18T18:39:47.045" v="2000" actId="14100"/>
          <ac:spMkLst>
            <pc:docMk/>
            <pc:sldMk cId="3835466523" sldId="302"/>
            <ac:spMk id="2" creationId="{0B0A7151-97D8-4B0C-9D12-9D6505F92B41}"/>
          </ac:spMkLst>
        </pc:spChg>
        <pc:spChg chg="mod">
          <ac:chgData name="Bart" userId="651d12b42ac489f6" providerId="LiveId" clId="{96060CCC-7041-4527-9895-3DCF05EDEFCA}" dt="2019-06-18T18:39:50.094" v="2001" actId="14100"/>
          <ac:spMkLst>
            <pc:docMk/>
            <pc:sldMk cId="3835466523" sldId="302"/>
            <ac:spMk id="3" creationId="{44D7BBFA-6BED-4288-91D0-1657CFE28DAB}"/>
          </ac:spMkLst>
        </pc:spChg>
      </pc:sldChg>
      <pc:sldMasterChg chg="modSp modSldLayout">
        <pc:chgData name="Bart" userId="651d12b42ac489f6" providerId="LiveId" clId="{96060CCC-7041-4527-9895-3DCF05EDEFCA}" dt="2019-06-17T17:13:10.726" v="150" actId="14100"/>
        <pc:sldMasterMkLst>
          <pc:docMk/>
          <pc:sldMasterMk cId="2825351473" sldId="2147483648"/>
        </pc:sldMasterMkLst>
        <pc:spChg chg="mod">
          <ac:chgData name="Bart" userId="651d12b42ac489f6" providerId="LiveId" clId="{96060CCC-7041-4527-9895-3DCF05EDEFCA}" dt="2019-06-17T17:12:29.665" v="149"/>
          <ac:spMkLst>
            <pc:docMk/>
            <pc:sldMasterMk cId="2825351473" sldId="2147483648"/>
            <ac:spMk id="2" creationId="{00000000-0000-0000-0000-000000000000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asterMk cId="2825351473" sldId="2147483648"/>
            <ac:spMk id="3" creationId="{00000000-0000-0000-0000-000000000000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asterMk cId="2825351473" sldId="2147483648"/>
            <ac:spMk id="5" creationId="{00000000-0000-0000-0000-000000000000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asterMk cId="2825351473" sldId="2147483648"/>
            <ac:spMk id="6" creationId="{00000000-0000-0000-0000-000000000000}"/>
          </ac:spMkLst>
        </pc:spChg>
        <pc:spChg chg="mod">
          <ac:chgData name="Bart" userId="651d12b42ac489f6" providerId="LiveId" clId="{96060CCC-7041-4527-9895-3DCF05EDEFCA}" dt="2019-06-17T17:12:29.665" v="149"/>
          <ac:spMkLst>
            <pc:docMk/>
            <pc:sldMasterMk cId="2825351473" sldId="2147483648"/>
            <ac:spMk id="10" creationId="{00000000-0000-0000-0000-000000000000}"/>
          </ac:spMkLst>
        </pc:spChg>
        <pc:picChg chg="mod">
          <ac:chgData name="Bart" userId="651d12b42ac489f6" providerId="LiveId" clId="{96060CCC-7041-4527-9895-3DCF05EDEFCA}" dt="2019-06-17T17:12:29.665" v="149"/>
          <ac:picMkLst>
            <pc:docMk/>
            <pc:sldMasterMk cId="2825351473" sldId="2147483648"/>
            <ac:picMk id="7" creationId="{00000000-0000-0000-0000-000000000000}"/>
          </ac:picMkLst>
        </pc:picChg>
        <pc:picChg chg="mod">
          <ac:chgData name="Bart" userId="651d12b42ac489f6" providerId="LiveId" clId="{96060CCC-7041-4527-9895-3DCF05EDEFCA}" dt="2019-06-17T17:12:29.665" v="149"/>
          <ac:picMkLst>
            <pc:docMk/>
            <pc:sldMasterMk cId="2825351473" sldId="2147483648"/>
            <ac:picMk id="9" creationId="{00000000-0000-0000-0000-000000000000}"/>
          </ac:picMkLst>
        </pc:picChg>
        <pc:sldLayoutChg chg="modSp">
          <pc:chgData name="Bart" userId="651d12b42ac489f6" providerId="LiveId" clId="{96060CCC-7041-4527-9895-3DCF05EDEFCA}" dt="2019-06-17T17:13:10.726" v="150" actId="14100"/>
          <pc:sldLayoutMkLst>
            <pc:docMk/>
            <pc:sldMasterMk cId="2825351473" sldId="2147483648"/>
            <pc:sldLayoutMk cId="3464295636" sldId="2147483649"/>
          </pc:sldLayoutMkLst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3464295636" sldId="2147483649"/>
              <ac:spMk id="2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3464295636" sldId="2147483649"/>
              <ac:spMk id="3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3464295636" sldId="2147483649"/>
              <ac:spMk id="6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3464295636" sldId="2147483649"/>
              <ac:spMk id="11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3464295636" sldId="2147483649"/>
              <ac:spMk id="13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3464295636" sldId="2147483649"/>
              <ac:spMk id="15" creationId="{00000000-0000-0000-0000-000000000000}"/>
            </ac:spMkLst>
          </pc:spChg>
          <pc:picChg chg="mod">
            <ac:chgData name="Bart" userId="651d12b42ac489f6" providerId="LiveId" clId="{96060CCC-7041-4527-9895-3DCF05EDEFCA}" dt="2019-06-17T17:13:10.726" v="150" actId="14100"/>
            <ac:picMkLst>
              <pc:docMk/>
              <pc:sldMasterMk cId="2825351473" sldId="2147483648"/>
              <pc:sldLayoutMk cId="3464295636" sldId="2147483649"/>
              <ac:picMk id="14" creationId="{00000000-0000-0000-0000-000000000000}"/>
            </ac:picMkLst>
          </pc:picChg>
        </pc:sldLayoutChg>
        <pc:sldLayoutChg chg="modSp">
          <pc:chgData name="Bart" userId="651d12b42ac489f6" providerId="LiveId" clId="{96060CCC-7041-4527-9895-3DCF05EDEFCA}" dt="2019-06-17T17:12:29.665" v="149"/>
          <pc:sldLayoutMkLst>
            <pc:docMk/>
            <pc:sldMasterMk cId="2825351473" sldId="2147483648"/>
            <pc:sldLayoutMk cId="308458834" sldId="2147483650"/>
          </pc:sldLayoutMkLst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308458834" sldId="2147483650"/>
              <ac:spMk id="3" creationId="{00000000-0000-0000-0000-000000000000}"/>
            </ac:spMkLst>
          </pc:spChg>
        </pc:sldLayoutChg>
        <pc:sldLayoutChg chg="modSp">
          <pc:chgData name="Bart" userId="651d12b42ac489f6" providerId="LiveId" clId="{96060CCC-7041-4527-9895-3DCF05EDEFCA}" dt="2019-06-17T17:12:29.665" v="149"/>
          <pc:sldLayoutMkLst>
            <pc:docMk/>
            <pc:sldMasterMk cId="2825351473" sldId="2147483648"/>
            <pc:sldLayoutMk cId="2942047236" sldId="2147483652"/>
          </pc:sldLayoutMkLst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2942047236" sldId="2147483652"/>
              <ac:spMk id="3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2942047236" sldId="2147483652"/>
              <ac:spMk id="4" creationId="{00000000-0000-0000-0000-000000000000}"/>
            </ac:spMkLst>
          </pc:spChg>
        </pc:sldLayoutChg>
        <pc:sldLayoutChg chg="modSp">
          <pc:chgData name="Bart" userId="651d12b42ac489f6" providerId="LiveId" clId="{96060CCC-7041-4527-9895-3DCF05EDEFCA}" dt="2019-06-17T17:12:29.665" v="149"/>
          <pc:sldLayoutMkLst>
            <pc:docMk/>
            <pc:sldMasterMk cId="2825351473" sldId="2147483648"/>
            <pc:sldLayoutMk cId="1835120476" sldId="2147483661"/>
          </pc:sldLayoutMkLst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1835120476" sldId="2147483661"/>
              <ac:spMk id="3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1835120476" sldId="2147483661"/>
              <ac:spMk id="5" creationId="{00000000-0000-0000-0000-000000000000}"/>
            </ac:spMkLst>
          </pc:spChg>
        </pc:sldLayoutChg>
        <pc:sldLayoutChg chg="modSp">
          <pc:chgData name="Bart" userId="651d12b42ac489f6" providerId="LiveId" clId="{96060CCC-7041-4527-9895-3DCF05EDEFCA}" dt="2019-06-17T17:12:29.665" v="149"/>
          <pc:sldLayoutMkLst>
            <pc:docMk/>
            <pc:sldMasterMk cId="2825351473" sldId="2147483648"/>
            <pc:sldLayoutMk cId="2327325605" sldId="2147483662"/>
          </pc:sldLayoutMkLst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2327325605" sldId="2147483662"/>
              <ac:spMk id="13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2327325605" sldId="2147483662"/>
              <ac:spMk id="14" creationId="{00000000-0000-0000-0000-000000000000}"/>
            </ac:spMkLst>
          </pc:spChg>
        </pc:sldLayoutChg>
        <pc:sldLayoutChg chg="modSp">
          <pc:chgData name="Bart" userId="651d12b42ac489f6" providerId="LiveId" clId="{96060CCC-7041-4527-9895-3DCF05EDEFCA}" dt="2019-06-17T17:12:29.665" v="149"/>
          <pc:sldLayoutMkLst>
            <pc:docMk/>
            <pc:sldMasterMk cId="2825351473" sldId="2147483648"/>
            <pc:sldLayoutMk cId="493145443" sldId="2147483663"/>
          </pc:sldLayoutMkLst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493145443" sldId="2147483663"/>
              <ac:spMk id="2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493145443" sldId="2147483663"/>
              <ac:spMk id="3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493145443" sldId="2147483663"/>
              <ac:spMk id="7" creationId="{00000000-0000-0000-0000-000000000000}"/>
            </ac:spMkLst>
          </pc:spChg>
        </pc:sldLayoutChg>
        <pc:sldLayoutChg chg="modSp">
          <pc:chgData name="Bart" userId="651d12b42ac489f6" providerId="LiveId" clId="{96060CCC-7041-4527-9895-3DCF05EDEFCA}" dt="2019-06-17T17:12:29.665" v="149"/>
          <pc:sldLayoutMkLst>
            <pc:docMk/>
            <pc:sldMasterMk cId="2825351473" sldId="2147483648"/>
            <pc:sldLayoutMk cId="830662813" sldId="2147483664"/>
          </pc:sldLayoutMkLst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830662813" sldId="2147483664"/>
              <ac:spMk id="2" creationId="{00000000-0000-0000-0000-000000000000}"/>
            </ac:spMkLst>
          </pc:spChg>
          <pc:spChg chg="mod">
            <ac:chgData name="Bart" userId="651d12b42ac489f6" providerId="LiveId" clId="{96060CCC-7041-4527-9895-3DCF05EDEFCA}" dt="2019-06-17T17:12:29.665" v="149"/>
            <ac:spMkLst>
              <pc:docMk/>
              <pc:sldMasterMk cId="2825351473" sldId="2147483648"/>
              <pc:sldLayoutMk cId="830662813" sldId="2147483664"/>
              <ac:spMk id="8" creationId="{00000000-0000-0000-0000-000000000000}"/>
            </ac:spMkLst>
          </pc:spChg>
        </pc:sldLayoutChg>
      </pc:sldMasterChg>
    </pc:docChg>
  </pc:docChgLst>
  <pc:docChgLst>
    <pc:chgData name="Bart" userId="651d12b42ac489f6" providerId="LiveId" clId="{9688DA24-415F-44EE-BB6E-E0CA61FEA03D}"/>
    <pc:docChg chg="undo custSel addSld delSld modSld">
      <pc:chgData name="Bart" userId="651d12b42ac489f6" providerId="LiveId" clId="{9688DA24-415F-44EE-BB6E-E0CA61FEA03D}" dt="2019-06-19T10:44:06.375" v="1163" actId="1076"/>
      <pc:docMkLst>
        <pc:docMk/>
      </pc:docMkLst>
      <pc:sldChg chg="modSp">
        <pc:chgData name="Bart" userId="651d12b42ac489f6" providerId="LiveId" clId="{9688DA24-415F-44EE-BB6E-E0CA61FEA03D}" dt="2019-06-19T05:29:01.729" v="80" actId="1076"/>
        <pc:sldMkLst>
          <pc:docMk/>
          <pc:sldMk cId="3903167356" sldId="276"/>
        </pc:sldMkLst>
        <pc:spChg chg="mod">
          <ac:chgData name="Bart" userId="651d12b42ac489f6" providerId="LiveId" clId="{9688DA24-415F-44EE-BB6E-E0CA61FEA03D}" dt="2019-06-19T05:28:59.965" v="79" actId="1076"/>
          <ac:spMkLst>
            <pc:docMk/>
            <pc:sldMk cId="3903167356" sldId="276"/>
            <ac:spMk id="9" creationId="{706E90B5-7916-4BE9-9021-19895466439D}"/>
          </ac:spMkLst>
        </pc:spChg>
        <pc:picChg chg="mod">
          <ac:chgData name="Bart" userId="651d12b42ac489f6" providerId="LiveId" clId="{9688DA24-415F-44EE-BB6E-E0CA61FEA03D}" dt="2019-06-19T05:29:01.729" v="80" actId="1076"/>
          <ac:picMkLst>
            <pc:docMk/>
            <pc:sldMk cId="3903167356" sldId="276"/>
            <ac:picMk id="7" creationId="{808BDAB0-A4C7-4A2F-8CFB-8375D066F89F}"/>
          </ac:picMkLst>
        </pc:picChg>
      </pc:sldChg>
      <pc:sldChg chg="delSp modSp">
        <pc:chgData name="Bart" userId="651d12b42ac489f6" providerId="LiveId" clId="{9688DA24-415F-44EE-BB6E-E0CA61FEA03D}" dt="2019-06-19T06:45:50.696" v="951" actId="20577"/>
        <pc:sldMkLst>
          <pc:docMk/>
          <pc:sldMk cId="3251409417" sldId="277"/>
        </pc:sldMkLst>
        <pc:spChg chg="mod">
          <ac:chgData name="Bart" userId="651d12b42ac489f6" providerId="LiveId" clId="{9688DA24-415F-44EE-BB6E-E0CA61FEA03D}" dt="2019-06-19T06:45:50.696" v="951" actId="20577"/>
          <ac:spMkLst>
            <pc:docMk/>
            <pc:sldMk cId="3251409417" sldId="277"/>
            <ac:spMk id="2" creationId="{3FEDA25A-D4C7-4668-B359-3063FD1CED36}"/>
          </ac:spMkLst>
        </pc:spChg>
        <pc:spChg chg="del">
          <ac:chgData name="Bart" userId="651d12b42ac489f6" providerId="LiveId" clId="{9688DA24-415F-44EE-BB6E-E0CA61FEA03D}" dt="2019-06-19T05:48:11.845" v="252" actId="478"/>
          <ac:spMkLst>
            <pc:docMk/>
            <pc:sldMk cId="3251409417" sldId="277"/>
            <ac:spMk id="18" creationId="{72B32415-E66D-4C0F-A5F6-A625FC59FF22}"/>
          </ac:spMkLst>
        </pc:spChg>
        <pc:spChg chg="del mod">
          <ac:chgData name="Bart" userId="651d12b42ac489f6" providerId="LiveId" clId="{9688DA24-415F-44EE-BB6E-E0CA61FEA03D}" dt="2019-06-19T05:48:20.132" v="254" actId="478"/>
          <ac:spMkLst>
            <pc:docMk/>
            <pc:sldMk cId="3251409417" sldId="277"/>
            <ac:spMk id="33" creationId="{2D1D214B-901B-45F6-A0E3-FDE88C580D66}"/>
          </ac:spMkLst>
        </pc:spChg>
        <pc:picChg chg="mod">
          <ac:chgData name="Bart" userId="651d12b42ac489f6" providerId="LiveId" clId="{9688DA24-415F-44EE-BB6E-E0CA61FEA03D}" dt="2019-06-19T05:48:47.880" v="256"/>
          <ac:picMkLst>
            <pc:docMk/>
            <pc:sldMk cId="3251409417" sldId="277"/>
            <ac:picMk id="7" creationId="{F1C75A77-0CCA-4408-B744-162B96223B3A}"/>
          </ac:picMkLst>
        </pc:picChg>
        <pc:picChg chg="del">
          <ac:chgData name="Bart" userId="651d12b42ac489f6" providerId="LiveId" clId="{9688DA24-415F-44EE-BB6E-E0CA61FEA03D}" dt="2019-06-19T06:09:45.685" v="605"/>
          <ac:picMkLst>
            <pc:docMk/>
            <pc:sldMk cId="3251409417" sldId="277"/>
            <ac:picMk id="8" creationId="{D2E24165-7451-43F7-A974-6B8E2049B03E}"/>
          </ac:picMkLst>
        </pc:picChg>
        <pc:cxnChg chg="del mod">
          <ac:chgData name="Bart" userId="651d12b42ac489f6" providerId="LiveId" clId="{9688DA24-415F-44EE-BB6E-E0CA61FEA03D}" dt="2019-06-19T05:48:04.836" v="251" actId="478"/>
          <ac:cxnSpMkLst>
            <pc:docMk/>
            <pc:sldMk cId="3251409417" sldId="277"/>
            <ac:cxnSpMk id="12" creationId="{C0128CF2-A192-4448-984A-9180FA7BE11E}"/>
          </ac:cxnSpMkLst>
        </pc:cxnChg>
        <pc:cxnChg chg="del mod">
          <ac:chgData name="Bart" userId="651d12b42ac489f6" providerId="LiveId" clId="{9688DA24-415F-44EE-BB6E-E0CA61FEA03D}" dt="2019-06-19T05:48:18.007" v="253" actId="478"/>
          <ac:cxnSpMkLst>
            <pc:docMk/>
            <pc:sldMk cId="3251409417" sldId="277"/>
            <ac:cxnSpMk id="31" creationId="{7EAE7F22-D399-4564-8837-83F518C6894C}"/>
          </ac:cxnSpMkLst>
        </pc:cxnChg>
      </pc:sldChg>
      <pc:sldChg chg="modSp">
        <pc:chgData name="Bart" userId="651d12b42ac489f6" providerId="LiveId" clId="{9688DA24-415F-44EE-BB6E-E0CA61FEA03D}" dt="2019-06-19T05:30:32.372" v="135" actId="20577"/>
        <pc:sldMkLst>
          <pc:docMk/>
          <pc:sldMk cId="2087667410" sldId="278"/>
        </pc:sldMkLst>
        <pc:graphicFrameChg chg="modGraphic">
          <ac:chgData name="Bart" userId="651d12b42ac489f6" providerId="LiveId" clId="{9688DA24-415F-44EE-BB6E-E0CA61FEA03D}" dt="2019-06-19T05:30:32.372" v="135" actId="20577"/>
          <ac:graphicFrameMkLst>
            <pc:docMk/>
            <pc:sldMk cId="2087667410" sldId="278"/>
            <ac:graphicFrameMk id="13" creationId="{3B283150-9CFA-40DB-88EA-4FB394A0D5AC}"/>
          </ac:graphicFrameMkLst>
        </pc:graphicFrameChg>
      </pc:sldChg>
      <pc:sldChg chg="del modTransition">
        <pc:chgData name="Bart" userId="651d12b42ac489f6" providerId="LiveId" clId="{9688DA24-415F-44EE-BB6E-E0CA61FEA03D}" dt="2019-06-19T06:09:04.234" v="595" actId="2696"/>
        <pc:sldMkLst>
          <pc:docMk/>
          <pc:sldMk cId="4100353947" sldId="292"/>
        </pc:sldMkLst>
      </pc:sldChg>
      <pc:sldChg chg="del modTransition">
        <pc:chgData name="Bart" userId="651d12b42ac489f6" providerId="LiveId" clId="{9688DA24-415F-44EE-BB6E-E0CA61FEA03D}" dt="2019-06-19T06:09:37.371" v="603" actId="2696"/>
        <pc:sldMkLst>
          <pc:docMk/>
          <pc:sldMk cId="1748409546" sldId="293"/>
        </pc:sldMkLst>
      </pc:sldChg>
      <pc:sldChg chg="del modTransition">
        <pc:chgData name="Bart" userId="651d12b42ac489f6" providerId="LiveId" clId="{9688DA24-415F-44EE-BB6E-E0CA61FEA03D}" dt="2019-06-19T06:09:41.384" v="604" actId="2696"/>
        <pc:sldMkLst>
          <pc:docMk/>
          <pc:sldMk cId="3742467605" sldId="294"/>
        </pc:sldMkLst>
      </pc:sldChg>
      <pc:sldChg chg="modNotesTx">
        <pc:chgData name="Bart" userId="651d12b42ac489f6" providerId="LiveId" clId="{9688DA24-415F-44EE-BB6E-E0CA61FEA03D}" dt="2019-06-19T10:22:49.854" v="1036" actId="20577"/>
        <pc:sldMkLst>
          <pc:docMk/>
          <pc:sldMk cId="635988282" sldId="296"/>
        </pc:sldMkLst>
      </pc:sldChg>
      <pc:sldChg chg="addSp modSp">
        <pc:chgData name="Bart" userId="651d12b42ac489f6" providerId="LiveId" clId="{9688DA24-415F-44EE-BB6E-E0CA61FEA03D}" dt="2019-06-19T05:12:03.040" v="73" actId="1076"/>
        <pc:sldMkLst>
          <pc:docMk/>
          <pc:sldMk cId="4117350127" sldId="299"/>
        </pc:sldMkLst>
        <pc:spChg chg="add mod">
          <ac:chgData name="Bart" userId="651d12b42ac489f6" providerId="LiveId" clId="{9688DA24-415F-44EE-BB6E-E0CA61FEA03D}" dt="2019-06-19T05:11:51.545" v="71" actId="1076"/>
          <ac:spMkLst>
            <pc:docMk/>
            <pc:sldMk cId="4117350127" sldId="299"/>
            <ac:spMk id="3" creationId="{AEF9145B-AFA7-489E-98C4-18E64ACFB0E5}"/>
          </ac:spMkLst>
        </pc:spChg>
        <pc:spChg chg="add mod">
          <ac:chgData name="Bart" userId="651d12b42ac489f6" providerId="LiveId" clId="{9688DA24-415F-44EE-BB6E-E0CA61FEA03D}" dt="2019-06-19T05:12:03.040" v="73" actId="1076"/>
          <ac:spMkLst>
            <pc:docMk/>
            <pc:sldMk cId="4117350127" sldId="299"/>
            <ac:spMk id="11" creationId="{728BF9E2-5733-4E81-BF8E-BF502F933487}"/>
          </ac:spMkLst>
        </pc:spChg>
        <pc:spChg chg="add mod">
          <ac:chgData name="Bart" userId="651d12b42ac489f6" providerId="LiveId" clId="{9688DA24-415F-44EE-BB6E-E0CA61FEA03D}" dt="2019-06-19T05:11:55.740" v="72" actId="14100"/>
          <ac:spMkLst>
            <pc:docMk/>
            <pc:sldMk cId="4117350127" sldId="299"/>
            <ac:spMk id="12" creationId="{AD1F2999-43F6-41AA-AE4C-12812ABADB48}"/>
          </ac:spMkLst>
        </pc:spChg>
        <pc:picChg chg="mod">
          <ac:chgData name="Bart" userId="651d12b42ac489f6" providerId="LiveId" clId="{9688DA24-415F-44EE-BB6E-E0CA61FEA03D}" dt="2019-06-19T05:07:36.063" v="5" actId="1076"/>
          <ac:picMkLst>
            <pc:docMk/>
            <pc:sldMk cId="4117350127" sldId="299"/>
            <ac:picMk id="7" creationId="{71E69607-B6B6-474D-A645-80D5D514EF5A}"/>
          </ac:picMkLst>
        </pc:picChg>
      </pc:sldChg>
      <pc:sldChg chg="addSp delSp modSp add">
        <pc:chgData name="Bart" userId="651d12b42ac489f6" providerId="LiveId" clId="{9688DA24-415F-44EE-BB6E-E0CA61FEA03D}" dt="2019-06-19T06:00:18.436" v="475" actId="1076"/>
        <pc:sldMkLst>
          <pc:docMk/>
          <pc:sldMk cId="474989787" sldId="303"/>
        </pc:sldMkLst>
        <pc:spChg chg="mod">
          <ac:chgData name="Bart" userId="651d12b42ac489f6" providerId="LiveId" clId="{9688DA24-415F-44EE-BB6E-E0CA61FEA03D}" dt="2019-06-19T05:31:10.188" v="162" actId="20577"/>
          <ac:spMkLst>
            <pc:docMk/>
            <pc:sldMk cId="474989787" sldId="303"/>
            <ac:spMk id="2" creationId="{AB25786E-2594-40A1-AE57-881BB382C854}"/>
          </ac:spMkLst>
        </pc:spChg>
        <pc:spChg chg="mod">
          <ac:chgData name="Bart" userId="651d12b42ac489f6" providerId="LiveId" clId="{9688DA24-415F-44EE-BB6E-E0CA61FEA03D}" dt="2019-06-19T05:40:10.385" v="240" actId="20577"/>
          <ac:spMkLst>
            <pc:docMk/>
            <pc:sldMk cId="474989787" sldId="303"/>
            <ac:spMk id="3" creationId="{94D5825C-FA14-41A6-B28C-BB5C850A90F1}"/>
          </ac:spMkLst>
        </pc:spChg>
        <pc:spChg chg="add del mod">
          <ac:chgData name="Bart" userId="651d12b42ac489f6" providerId="LiveId" clId="{9688DA24-415F-44EE-BB6E-E0CA61FEA03D}" dt="2019-06-19T05:39:37.911" v="209" actId="478"/>
          <ac:spMkLst>
            <pc:docMk/>
            <pc:sldMk cId="474989787" sldId="303"/>
            <ac:spMk id="6" creationId="{251675F8-6695-4FDE-9B5E-9929F7ED592A}"/>
          </ac:spMkLst>
        </pc:spChg>
        <pc:spChg chg="add del mod">
          <ac:chgData name="Bart" userId="651d12b42ac489f6" providerId="LiveId" clId="{9688DA24-415F-44EE-BB6E-E0CA61FEA03D}" dt="2019-06-19T05:39:40.623" v="211" actId="478"/>
          <ac:spMkLst>
            <pc:docMk/>
            <pc:sldMk cId="474989787" sldId="303"/>
            <ac:spMk id="7" creationId="{0A4E9C3A-BFFE-4BAA-B938-0EC2E1C74276}"/>
          </ac:spMkLst>
        </pc:spChg>
        <pc:spChg chg="add del mod">
          <ac:chgData name="Bart" userId="651d12b42ac489f6" providerId="LiveId" clId="{9688DA24-415F-44EE-BB6E-E0CA61FEA03D}" dt="2019-06-19T05:39:43.362" v="212" actId="478"/>
          <ac:spMkLst>
            <pc:docMk/>
            <pc:sldMk cId="474989787" sldId="303"/>
            <ac:spMk id="8" creationId="{14AB807F-9551-4DE0-AF21-B6888E8F53D7}"/>
          </ac:spMkLst>
        </pc:spChg>
        <pc:spChg chg="add del mod">
          <ac:chgData name="Bart" userId="651d12b42ac489f6" providerId="LiveId" clId="{9688DA24-415F-44EE-BB6E-E0CA61FEA03D}" dt="2019-06-19T05:39:29.185" v="208"/>
          <ac:spMkLst>
            <pc:docMk/>
            <pc:sldMk cId="474989787" sldId="303"/>
            <ac:spMk id="9" creationId="{B9AE1238-6FC7-4991-820D-E6B14FA2EEE8}"/>
          </ac:spMkLst>
        </pc:spChg>
        <pc:spChg chg="add mod">
          <ac:chgData name="Bart" userId="651d12b42ac489f6" providerId="LiveId" clId="{9688DA24-415F-44EE-BB6E-E0CA61FEA03D}" dt="2019-06-19T05:55:28.380" v="361" actId="1076"/>
          <ac:spMkLst>
            <pc:docMk/>
            <pc:sldMk cId="474989787" sldId="303"/>
            <ac:spMk id="18" creationId="{744F6986-E066-4200-8EB6-FC197977F40D}"/>
          </ac:spMkLst>
        </pc:spChg>
        <pc:spChg chg="add del mod">
          <ac:chgData name="Bart" userId="651d12b42ac489f6" providerId="LiveId" clId="{9688DA24-415F-44EE-BB6E-E0CA61FEA03D}" dt="2019-06-19T05:58:33.969" v="441"/>
          <ac:spMkLst>
            <pc:docMk/>
            <pc:sldMk cId="474989787" sldId="303"/>
            <ac:spMk id="19" creationId="{66D403F3-841E-4781-B0DB-84AD1A6340EB}"/>
          </ac:spMkLst>
        </pc:spChg>
        <pc:spChg chg="add mod">
          <ac:chgData name="Bart" userId="651d12b42ac489f6" providerId="LiveId" clId="{9688DA24-415F-44EE-BB6E-E0CA61FEA03D}" dt="2019-06-19T05:59:03.746" v="454" actId="1076"/>
          <ac:spMkLst>
            <pc:docMk/>
            <pc:sldMk cId="474989787" sldId="303"/>
            <ac:spMk id="23" creationId="{66546523-48F5-49C9-8668-BE795C33C8E0}"/>
          </ac:spMkLst>
        </pc:spChg>
        <pc:spChg chg="add del mod">
          <ac:chgData name="Bart" userId="651d12b42ac489f6" providerId="LiveId" clId="{9688DA24-415F-44EE-BB6E-E0CA61FEA03D}" dt="2019-06-19T05:58:48.039" v="452" actId="478"/>
          <ac:spMkLst>
            <pc:docMk/>
            <pc:sldMk cId="474989787" sldId="303"/>
            <ac:spMk id="24" creationId="{8C2A31CE-8D1B-4A2D-9788-350D6ED1382E}"/>
          </ac:spMkLst>
        </pc:spChg>
        <pc:spChg chg="add del mod">
          <ac:chgData name="Bart" userId="651d12b42ac489f6" providerId="LiveId" clId="{9688DA24-415F-44EE-BB6E-E0CA61FEA03D}" dt="2019-06-19T05:55:51.048" v="365" actId="478"/>
          <ac:spMkLst>
            <pc:docMk/>
            <pc:sldMk cId="474989787" sldId="303"/>
            <ac:spMk id="30" creationId="{45B9126E-11BF-486B-B409-E6AC9129039A}"/>
          </ac:spMkLst>
        </pc:spChg>
        <pc:spChg chg="add del mod">
          <ac:chgData name="Bart" userId="651d12b42ac489f6" providerId="LiveId" clId="{9688DA24-415F-44EE-BB6E-E0CA61FEA03D}" dt="2019-06-19T05:55:51.048" v="365" actId="478"/>
          <ac:spMkLst>
            <pc:docMk/>
            <pc:sldMk cId="474989787" sldId="303"/>
            <ac:spMk id="31" creationId="{D0CEB127-A5F3-4926-AC61-AC76BA02852C}"/>
          </ac:spMkLst>
        </pc:spChg>
        <pc:spChg chg="add mod">
          <ac:chgData name="Bart" userId="651d12b42ac489f6" providerId="LiveId" clId="{9688DA24-415F-44EE-BB6E-E0CA61FEA03D}" dt="2019-06-19T05:58:59.331" v="453" actId="1076"/>
          <ac:spMkLst>
            <pc:docMk/>
            <pc:sldMk cId="474989787" sldId="303"/>
            <ac:spMk id="32" creationId="{E0ECB9E9-C021-4783-B000-A5B6B60EDE30}"/>
          </ac:spMkLst>
        </pc:spChg>
        <pc:spChg chg="add mod">
          <ac:chgData name="Bart" userId="651d12b42ac489f6" providerId="LiveId" clId="{9688DA24-415F-44EE-BB6E-E0CA61FEA03D}" dt="2019-06-19T05:59:25.633" v="458" actId="1076"/>
          <ac:spMkLst>
            <pc:docMk/>
            <pc:sldMk cId="474989787" sldId="303"/>
            <ac:spMk id="40" creationId="{B6688715-9CDA-47B1-AB34-EB8809C04F1F}"/>
          </ac:spMkLst>
        </pc:spChg>
        <pc:spChg chg="add mod">
          <ac:chgData name="Bart" userId="651d12b42ac489f6" providerId="LiveId" clId="{9688DA24-415F-44EE-BB6E-E0CA61FEA03D}" dt="2019-06-19T05:59:40.429" v="461" actId="1076"/>
          <ac:spMkLst>
            <pc:docMk/>
            <pc:sldMk cId="474989787" sldId="303"/>
            <ac:spMk id="41" creationId="{D84E025B-FCC9-49C4-AA9A-8E221D27798B}"/>
          </ac:spMkLst>
        </pc:spChg>
        <pc:picChg chg="add mod">
          <ac:chgData name="Bart" userId="651d12b42ac489f6" providerId="LiveId" clId="{9688DA24-415F-44EE-BB6E-E0CA61FEA03D}" dt="2019-06-19T05:55:28.380" v="361" actId="1076"/>
          <ac:picMkLst>
            <pc:docMk/>
            <pc:sldMk cId="474989787" sldId="303"/>
            <ac:picMk id="17" creationId="{819C6F85-8DA9-47BD-8A74-C9B65CEC6D03}"/>
          </ac:picMkLst>
        </pc:picChg>
        <pc:picChg chg="add mod">
          <ac:chgData name="Bart" userId="651d12b42ac489f6" providerId="LiveId" clId="{9688DA24-415F-44EE-BB6E-E0CA61FEA03D}" dt="2019-06-19T06:00:18.436" v="475" actId="1076"/>
          <ac:picMkLst>
            <pc:docMk/>
            <pc:sldMk cId="474989787" sldId="303"/>
            <ac:picMk id="26" creationId="{C4919F82-F784-498B-B35D-A27108A30ED6}"/>
          </ac:picMkLst>
        </pc:picChg>
        <pc:cxnChg chg="add del mod">
          <ac:chgData name="Bart" userId="651d12b42ac489f6" providerId="LiveId" clId="{9688DA24-415F-44EE-BB6E-E0CA61FEA03D}" dt="2019-06-19T05:38:24.844" v="202" actId="478"/>
          <ac:cxnSpMkLst>
            <pc:docMk/>
            <pc:sldMk cId="474989787" sldId="303"/>
            <ac:cxnSpMk id="11" creationId="{FD6E78DC-ED5C-4788-AF37-16725574F655}"/>
          </ac:cxnSpMkLst>
        </pc:cxnChg>
        <pc:cxnChg chg="add del mod">
          <ac:chgData name="Bart" userId="651d12b42ac489f6" providerId="LiveId" clId="{9688DA24-415F-44EE-BB6E-E0CA61FEA03D}" dt="2019-06-19T05:39:23.954" v="205" actId="478"/>
          <ac:cxnSpMkLst>
            <pc:docMk/>
            <pc:sldMk cId="474989787" sldId="303"/>
            <ac:cxnSpMk id="15" creationId="{693FD78B-110F-4C6B-8734-404F39F2CA9A}"/>
          </ac:cxnSpMkLst>
        </pc:cxnChg>
        <pc:cxnChg chg="add mod">
          <ac:chgData name="Bart" userId="651d12b42ac489f6" providerId="LiveId" clId="{9688DA24-415F-44EE-BB6E-E0CA61FEA03D}" dt="2019-06-19T05:55:28.380" v="361" actId="1076"/>
          <ac:cxnSpMkLst>
            <pc:docMk/>
            <pc:sldMk cId="474989787" sldId="303"/>
            <ac:cxnSpMk id="21" creationId="{0044B0AA-5068-41F5-8E72-E4DDFA2CE7F0}"/>
          </ac:cxnSpMkLst>
        </pc:cxnChg>
        <pc:cxnChg chg="add del mod">
          <ac:chgData name="Bart" userId="651d12b42ac489f6" providerId="LiveId" clId="{9688DA24-415F-44EE-BB6E-E0CA61FEA03D}" dt="2019-06-19T05:57:38.828" v="390" actId="478"/>
          <ac:cxnSpMkLst>
            <pc:docMk/>
            <pc:sldMk cId="474989787" sldId="303"/>
            <ac:cxnSpMk id="34" creationId="{A77CF424-2789-4F45-A61C-7363D6FE472E}"/>
          </ac:cxnSpMkLst>
        </pc:cxnChg>
        <pc:cxnChg chg="add del mod">
          <ac:chgData name="Bart" userId="651d12b42ac489f6" providerId="LiveId" clId="{9688DA24-415F-44EE-BB6E-E0CA61FEA03D}" dt="2019-06-19T05:58:10.933" v="395" actId="478"/>
          <ac:cxnSpMkLst>
            <pc:docMk/>
            <pc:sldMk cId="474989787" sldId="303"/>
            <ac:cxnSpMk id="37" creationId="{83691497-7CDE-473C-AEF1-CEB9A9E46658}"/>
          </ac:cxnSpMkLst>
        </pc:cxnChg>
        <pc:cxnChg chg="add mod">
          <ac:chgData name="Bart" userId="651d12b42ac489f6" providerId="LiveId" clId="{9688DA24-415F-44EE-BB6E-E0CA61FEA03D}" dt="2019-06-19T05:59:44.167" v="462" actId="13822"/>
          <ac:cxnSpMkLst>
            <pc:docMk/>
            <pc:sldMk cId="474989787" sldId="303"/>
            <ac:cxnSpMk id="43" creationId="{B3F71EF8-D8FA-41A1-B331-8A13F05D9242}"/>
          </ac:cxnSpMkLst>
        </pc:cxnChg>
        <pc:cxnChg chg="add mod">
          <ac:chgData name="Bart" userId="651d12b42ac489f6" providerId="LiveId" clId="{9688DA24-415F-44EE-BB6E-E0CA61FEA03D}" dt="2019-06-19T05:59:55.087" v="465" actId="14100"/>
          <ac:cxnSpMkLst>
            <pc:docMk/>
            <pc:sldMk cId="474989787" sldId="303"/>
            <ac:cxnSpMk id="46" creationId="{13409606-B92C-45B1-909E-45FC48A5BB42}"/>
          </ac:cxnSpMkLst>
        </pc:cxnChg>
        <pc:cxnChg chg="add mod">
          <ac:chgData name="Bart" userId="651d12b42ac489f6" providerId="LiveId" clId="{9688DA24-415F-44EE-BB6E-E0CA61FEA03D}" dt="2019-06-19T06:00:01.612" v="468" actId="14100"/>
          <ac:cxnSpMkLst>
            <pc:docMk/>
            <pc:sldMk cId="474989787" sldId="303"/>
            <ac:cxnSpMk id="49" creationId="{01E3A0DE-5065-4498-9744-49159213BD27}"/>
          </ac:cxnSpMkLst>
        </pc:cxnChg>
        <pc:cxnChg chg="add mod">
          <ac:chgData name="Bart" userId="651d12b42ac489f6" providerId="LiveId" clId="{9688DA24-415F-44EE-BB6E-E0CA61FEA03D}" dt="2019-06-19T06:00:07.373" v="471" actId="14100"/>
          <ac:cxnSpMkLst>
            <pc:docMk/>
            <pc:sldMk cId="474989787" sldId="303"/>
            <ac:cxnSpMk id="52" creationId="{878DB56D-5680-47AB-B649-E8A5F0F956ED}"/>
          </ac:cxnSpMkLst>
        </pc:cxnChg>
        <pc:cxnChg chg="add mod">
          <ac:chgData name="Bart" userId="651d12b42ac489f6" providerId="LiveId" clId="{9688DA24-415F-44EE-BB6E-E0CA61FEA03D}" dt="2019-06-19T06:00:18.436" v="475" actId="1076"/>
          <ac:cxnSpMkLst>
            <pc:docMk/>
            <pc:sldMk cId="474989787" sldId="303"/>
            <ac:cxnSpMk id="55" creationId="{2C9D09B9-D455-4D84-A73A-FF261CFFFDBF}"/>
          </ac:cxnSpMkLst>
        </pc:cxnChg>
      </pc:sldChg>
      <pc:sldChg chg="addSp delSp modSp add">
        <pc:chgData name="Bart" userId="651d12b42ac489f6" providerId="LiveId" clId="{9688DA24-415F-44EE-BB6E-E0CA61FEA03D}" dt="2019-06-19T06:07:26.851" v="546" actId="207"/>
        <pc:sldMkLst>
          <pc:docMk/>
          <pc:sldMk cId="2982567470" sldId="304"/>
        </pc:sldMkLst>
        <pc:spChg chg="mod">
          <ac:chgData name="Bart" userId="651d12b42ac489f6" providerId="LiveId" clId="{9688DA24-415F-44EE-BB6E-E0CA61FEA03D}" dt="2019-06-19T05:49:44.486" v="311" actId="20577"/>
          <ac:spMkLst>
            <pc:docMk/>
            <pc:sldMk cId="2982567470" sldId="304"/>
            <ac:spMk id="2" creationId="{438742A5-FB51-4F81-9452-6996E9DF8688}"/>
          </ac:spMkLst>
        </pc:spChg>
        <pc:spChg chg="mod">
          <ac:chgData name="Bart" userId="651d12b42ac489f6" providerId="LiveId" clId="{9688DA24-415F-44EE-BB6E-E0CA61FEA03D}" dt="2019-06-19T05:50:30.778" v="319" actId="20577"/>
          <ac:spMkLst>
            <pc:docMk/>
            <pc:sldMk cId="2982567470" sldId="304"/>
            <ac:spMk id="3" creationId="{88F0BC0A-924B-4667-A17F-C3827275CD98}"/>
          </ac:spMkLst>
        </pc:spChg>
        <pc:spChg chg="add del mod">
          <ac:chgData name="Bart" userId="651d12b42ac489f6" providerId="LiveId" clId="{9688DA24-415F-44EE-BB6E-E0CA61FEA03D}" dt="2019-06-19T06:04:32.658" v="509" actId="1076"/>
          <ac:spMkLst>
            <pc:docMk/>
            <pc:sldMk cId="2982567470" sldId="304"/>
            <ac:spMk id="7" creationId="{B9B01A42-DC95-41EB-9909-087D16F026B5}"/>
          </ac:spMkLst>
        </pc:spChg>
        <pc:spChg chg="add del mod">
          <ac:chgData name="Bart" userId="651d12b42ac489f6" providerId="LiveId" clId="{9688DA24-415F-44EE-BB6E-E0CA61FEA03D}" dt="2019-06-19T06:03:28.158" v="499" actId="1076"/>
          <ac:spMkLst>
            <pc:docMk/>
            <pc:sldMk cId="2982567470" sldId="304"/>
            <ac:spMk id="9" creationId="{5A189216-B841-423F-BFB6-EE7095C6AD27}"/>
          </ac:spMkLst>
        </pc:spChg>
        <pc:spChg chg="add mod">
          <ac:chgData name="Bart" userId="651d12b42ac489f6" providerId="LiveId" clId="{9688DA24-415F-44EE-BB6E-E0CA61FEA03D}" dt="2019-06-19T06:03:28.158" v="499" actId="1076"/>
          <ac:spMkLst>
            <pc:docMk/>
            <pc:sldMk cId="2982567470" sldId="304"/>
            <ac:spMk id="11" creationId="{30BF017F-0D92-45F4-AF8D-6670AF2A5C30}"/>
          </ac:spMkLst>
        </pc:spChg>
        <pc:spChg chg="add del mod">
          <ac:chgData name="Bart" userId="651d12b42ac489f6" providerId="LiveId" clId="{9688DA24-415F-44EE-BB6E-E0CA61FEA03D}" dt="2019-06-19T06:01:36.784" v="492"/>
          <ac:spMkLst>
            <pc:docMk/>
            <pc:sldMk cId="2982567470" sldId="304"/>
            <ac:spMk id="12" creationId="{56A4DBF9-095A-41B9-BCBE-69FC8EA08072}"/>
          </ac:spMkLst>
        </pc:spChg>
        <pc:spChg chg="add del">
          <ac:chgData name="Bart" userId="651d12b42ac489f6" providerId="LiveId" clId="{9688DA24-415F-44EE-BB6E-E0CA61FEA03D}" dt="2019-06-19T06:01:28.107" v="487" actId="478"/>
          <ac:spMkLst>
            <pc:docMk/>
            <pc:sldMk cId="2982567470" sldId="304"/>
            <ac:spMk id="13" creationId="{F316912B-29CD-4747-BD37-AB8AB98C79B0}"/>
          </ac:spMkLst>
        </pc:spChg>
        <pc:spChg chg="add mod">
          <ac:chgData name="Bart" userId="651d12b42ac489f6" providerId="LiveId" clId="{9688DA24-415F-44EE-BB6E-E0CA61FEA03D}" dt="2019-06-19T06:06:10.636" v="525" actId="1076"/>
          <ac:spMkLst>
            <pc:docMk/>
            <pc:sldMk cId="2982567470" sldId="304"/>
            <ac:spMk id="21" creationId="{B891B7DE-1015-417D-A7DA-3ED221FC8058}"/>
          </ac:spMkLst>
        </pc:spChg>
        <pc:spChg chg="add mod">
          <ac:chgData name="Bart" userId="651d12b42ac489f6" providerId="LiveId" clId="{9688DA24-415F-44EE-BB6E-E0CA61FEA03D}" dt="2019-06-19T06:06:04.759" v="524" actId="1076"/>
          <ac:spMkLst>
            <pc:docMk/>
            <pc:sldMk cId="2982567470" sldId="304"/>
            <ac:spMk id="23" creationId="{54ECD813-E8DD-4B76-A3EC-1DC26EE374B2}"/>
          </ac:spMkLst>
        </pc:spChg>
        <pc:spChg chg="add mod">
          <ac:chgData name="Bart" userId="651d12b42ac489f6" providerId="LiveId" clId="{9688DA24-415F-44EE-BB6E-E0CA61FEA03D}" dt="2019-06-19T06:05:48.061" v="522" actId="14100"/>
          <ac:spMkLst>
            <pc:docMk/>
            <pc:sldMk cId="2982567470" sldId="304"/>
            <ac:spMk id="33" creationId="{D0A3126F-44C6-4604-BB23-846DD50311A9}"/>
          </ac:spMkLst>
        </pc:spChg>
        <pc:spChg chg="add mod">
          <ac:chgData name="Bart" userId="651d12b42ac489f6" providerId="LiveId" clId="{9688DA24-415F-44EE-BB6E-E0CA61FEA03D}" dt="2019-06-19T06:07:04.280" v="534" actId="1076"/>
          <ac:spMkLst>
            <pc:docMk/>
            <pc:sldMk cId="2982567470" sldId="304"/>
            <ac:spMk id="47" creationId="{ABD9E4E9-8F9D-40AD-8758-5F6EB6557580}"/>
          </ac:spMkLst>
        </pc:spChg>
        <pc:spChg chg="add mod">
          <ac:chgData name="Bart" userId="651d12b42ac489f6" providerId="LiveId" clId="{9688DA24-415F-44EE-BB6E-E0CA61FEA03D}" dt="2019-06-19T06:07:26.851" v="546" actId="207"/>
          <ac:spMkLst>
            <pc:docMk/>
            <pc:sldMk cId="2982567470" sldId="304"/>
            <ac:spMk id="48" creationId="{6BC9ECCC-0032-473D-A7FA-BF58872083B5}"/>
          </ac:spMkLst>
        </pc:spChg>
        <pc:picChg chg="add mod">
          <ac:chgData name="Bart" userId="651d12b42ac489f6" providerId="LiveId" clId="{9688DA24-415F-44EE-BB6E-E0CA61FEA03D}" dt="2019-06-19T06:01:42.474" v="493" actId="1076"/>
          <ac:picMkLst>
            <pc:docMk/>
            <pc:sldMk cId="2982567470" sldId="304"/>
            <ac:picMk id="6" creationId="{C2ED2CE4-2D6A-4E7A-9C18-558A19FCE1F1}"/>
          </ac:picMkLst>
        </pc:picChg>
        <pc:picChg chg="add mod">
          <ac:chgData name="Bart" userId="651d12b42ac489f6" providerId="LiveId" clId="{9688DA24-415F-44EE-BB6E-E0CA61FEA03D}" dt="2019-06-19T06:03:28.158" v="499" actId="1076"/>
          <ac:picMkLst>
            <pc:docMk/>
            <pc:sldMk cId="2982567470" sldId="304"/>
            <ac:picMk id="10" creationId="{A2492A70-70CE-4E08-842D-3D1375EBE66B}"/>
          </ac:picMkLst>
        </pc:picChg>
        <pc:cxnChg chg="add mod">
          <ac:chgData name="Bart" userId="651d12b42ac489f6" providerId="LiveId" clId="{9688DA24-415F-44EE-BB6E-E0CA61FEA03D}" dt="2019-06-19T06:04:32.658" v="509" actId="1076"/>
          <ac:cxnSpMkLst>
            <pc:docMk/>
            <pc:sldMk cId="2982567470" sldId="304"/>
            <ac:cxnSpMk id="8" creationId="{268C1468-BF53-46D9-98CF-F87960FE91D8}"/>
          </ac:cxnSpMkLst>
        </pc:cxnChg>
        <pc:cxnChg chg="add del mod">
          <ac:chgData name="Bart" userId="651d12b42ac489f6" providerId="LiveId" clId="{9688DA24-415F-44EE-BB6E-E0CA61FEA03D}" dt="2019-06-19T06:06:10.636" v="525" actId="1076"/>
          <ac:cxnSpMkLst>
            <pc:docMk/>
            <pc:sldMk cId="2982567470" sldId="304"/>
            <ac:cxnSpMk id="14" creationId="{4B40E10B-06EF-412E-AD10-51A13A927F66}"/>
          </ac:cxnSpMkLst>
        </pc:cxnChg>
        <pc:cxnChg chg="add del mod">
          <ac:chgData name="Bart" userId="651d12b42ac489f6" providerId="LiveId" clId="{9688DA24-415F-44EE-BB6E-E0CA61FEA03D}" dt="2019-06-19T06:01:29.256" v="488" actId="478"/>
          <ac:cxnSpMkLst>
            <pc:docMk/>
            <pc:sldMk cId="2982567470" sldId="304"/>
            <ac:cxnSpMk id="15" creationId="{336FDE3B-ACED-49D6-9464-ABD44262713E}"/>
          </ac:cxnSpMkLst>
        </pc:cxnChg>
        <pc:cxnChg chg="add del mod">
          <ac:chgData name="Bart" userId="651d12b42ac489f6" providerId="LiveId" clId="{9688DA24-415F-44EE-BB6E-E0CA61FEA03D}" dt="2019-06-19T06:01:29.928" v="489" actId="478"/>
          <ac:cxnSpMkLst>
            <pc:docMk/>
            <pc:sldMk cId="2982567470" sldId="304"/>
            <ac:cxnSpMk id="16" creationId="{47D59A65-BC57-4F98-907E-1CCE0945DE60}"/>
          </ac:cxnSpMkLst>
        </pc:cxnChg>
        <pc:cxnChg chg="add mod">
          <ac:chgData name="Bart" userId="651d12b42ac489f6" providerId="LiveId" clId="{9688DA24-415F-44EE-BB6E-E0CA61FEA03D}" dt="2019-06-19T06:03:28.158" v="499" actId="1076"/>
          <ac:cxnSpMkLst>
            <pc:docMk/>
            <pc:sldMk cId="2982567470" sldId="304"/>
            <ac:cxnSpMk id="17" creationId="{CF0C1F0D-9E36-4448-8C2B-7C787C0BB7D4}"/>
          </ac:cxnSpMkLst>
        </pc:cxnChg>
        <pc:cxnChg chg="add mod">
          <ac:chgData name="Bart" userId="651d12b42ac489f6" providerId="LiveId" clId="{9688DA24-415F-44EE-BB6E-E0CA61FEA03D}" dt="2019-06-19T06:03:28.158" v="499" actId="1076"/>
          <ac:cxnSpMkLst>
            <pc:docMk/>
            <pc:sldMk cId="2982567470" sldId="304"/>
            <ac:cxnSpMk id="18" creationId="{C615FC96-0DE4-4E2E-B290-0BCA83341D43}"/>
          </ac:cxnSpMkLst>
        </pc:cxnChg>
        <pc:cxnChg chg="add mod">
          <ac:chgData name="Bart" userId="651d12b42ac489f6" providerId="LiveId" clId="{9688DA24-415F-44EE-BB6E-E0CA61FEA03D}" dt="2019-06-19T06:06:04.759" v="524" actId="1076"/>
          <ac:cxnSpMkLst>
            <pc:docMk/>
            <pc:sldMk cId="2982567470" sldId="304"/>
            <ac:cxnSpMk id="24" creationId="{60DAC59F-EFE2-4D25-8C2F-E6BA734208FB}"/>
          </ac:cxnSpMkLst>
        </pc:cxnChg>
        <pc:cxnChg chg="add mod">
          <ac:chgData name="Bart" userId="651d12b42ac489f6" providerId="LiveId" clId="{9688DA24-415F-44EE-BB6E-E0CA61FEA03D}" dt="2019-06-19T06:06:10.636" v="525" actId="1076"/>
          <ac:cxnSpMkLst>
            <pc:docMk/>
            <pc:sldMk cId="2982567470" sldId="304"/>
            <ac:cxnSpMk id="34" creationId="{7872FB4E-9A29-4D61-809D-F113FC7F414D}"/>
          </ac:cxnSpMkLst>
        </pc:cxnChg>
        <pc:cxnChg chg="add mod">
          <ac:chgData name="Bart" userId="651d12b42ac489f6" providerId="LiveId" clId="{9688DA24-415F-44EE-BB6E-E0CA61FEA03D}" dt="2019-06-19T06:06:04.759" v="524" actId="1076"/>
          <ac:cxnSpMkLst>
            <pc:docMk/>
            <pc:sldMk cId="2982567470" sldId="304"/>
            <ac:cxnSpMk id="35" creationId="{1543BEB9-A446-4005-BBE7-E0CD53F1260B}"/>
          </ac:cxnSpMkLst>
        </pc:cxnChg>
      </pc:sldChg>
      <pc:sldChg chg="addSp delSp modSp add modNotesTx">
        <pc:chgData name="Bart" userId="651d12b42ac489f6" providerId="LiveId" clId="{9688DA24-415F-44EE-BB6E-E0CA61FEA03D}" dt="2019-06-19T07:15:28.890" v="1002" actId="20577"/>
        <pc:sldMkLst>
          <pc:docMk/>
          <pc:sldMk cId="1531229915" sldId="305"/>
        </pc:sldMkLst>
        <pc:spChg chg="mod">
          <ac:chgData name="Bart" userId="651d12b42ac489f6" providerId="LiveId" clId="{9688DA24-415F-44EE-BB6E-E0CA61FEA03D}" dt="2019-06-19T07:15:28.890" v="1002" actId="20577"/>
          <ac:spMkLst>
            <pc:docMk/>
            <pc:sldMk cId="1531229915" sldId="305"/>
            <ac:spMk id="3" creationId="{88F0BC0A-924B-4667-A17F-C3827275CD98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7" creationId="{B9B01A42-DC95-41EB-9909-087D16F026B5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9" creationId="{5A189216-B841-423F-BFB6-EE7095C6AD27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11" creationId="{30BF017F-0D92-45F4-AF8D-6670AF2A5C30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21" creationId="{B891B7DE-1015-417D-A7DA-3ED221FC8058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23" creationId="{54ECD813-E8DD-4B76-A3EC-1DC26EE374B2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33" creationId="{D0A3126F-44C6-4604-BB23-846DD50311A9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47" creationId="{ABD9E4E9-8F9D-40AD-8758-5F6EB6557580}"/>
          </ac:spMkLst>
        </pc:spChg>
        <pc:spChg chg="del">
          <ac:chgData name="Bart" userId="651d12b42ac489f6" providerId="LiveId" clId="{9688DA24-415F-44EE-BB6E-E0CA61FEA03D}" dt="2019-06-19T06:08:38.373" v="548" actId="478"/>
          <ac:spMkLst>
            <pc:docMk/>
            <pc:sldMk cId="1531229915" sldId="305"/>
            <ac:spMk id="48" creationId="{6BC9ECCC-0032-473D-A7FA-BF58872083B5}"/>
          </ac:spMkLst>
        </pc:spChg>
        <pc:picChg chg="del">
          <ac:chgData name="Bart" userId="651d12b42ac489f6" providerId="LiveId" clId="{9688DA24-415F-44EE-BB6E-E0CA61FEA03D}" dt="2019-06-19T06:08:38.373" v="548" actId="478"/>
          <ac:picMkLst>
            <pc:docMk/>
            <pc:sldMk cId="1531229915" sldId="305"/>
            <ac:picMk id="6" creationId="{C2ED2CE4-2D6A-4E7A-9C18-558A19FCE1F1}"/>
          </ac:picMkLst>
        </pc:picChg>
        <pc:picChg chg="del">
          <ac:chgData name="Bart" userId="651d12b42ac489f6" providerId="LiveId" clId="{9688DA24-415F-44EE-BB6E-E0CA61FEA03D}" dt="2019-06-19T06:08:38.373" v="548" actId="478"/>
          <ac:picMkLst>
            <pc:docMk/>
            <pc:sldMk cId="1531229915" sldId="305"/>
            <ac:picMk id="10" creationId="{A2492A70-70CE-4E08-842D-3D1375EBE66B}"/>
          </ac:picMkLst>
        </pc:picChg>
        <pc:picChg chg="add del mod">
          <ac:chgData name="Bart" userId="651d12b42ac489f6" providerId="LiveId" clId="{9688DA24-415F-44EE-BB6E-E0CA61FEA03D}" dt="2019-06-19T06:51:14.052" v="998" actId="478"/>
          <ac:picMkLst>
            <pc:docMk/>
            <pc:sldMk cId="1531229915" sldId="305"/>
            <ac:picMk id="13" creationId="{277C0A3F-6C89-4933-A52D-DF28D2392FCF}"/>
          </ac:picMkLst>
        </pc:picChg>
        <pc:picChg chg="add mod">
          <ac:chgData name="Bart" userId="651d12b42ac489f6" providerId="LiveId" clId="{9688DA24-415F-44EE-BB6E-E0CA61FEA03D}" dt="2019-06-19T06:14:38.640" v="832" actId="1076"/>
          <ac:picMkLst>
            <pc:docMk/>
            <pc:sldMk cId="1531229915" sldId="305"/>
            <ac:picMk id="25" creationId="{E7D6055D-90F4-46D5-87A4-EE53D5A0A5CD}"/>
          </ac:picMkLst>
        </pc:picChg>
        <pc:cxnChg chg="del mod">
          <ac:chgData name="Bart" userId="651d12b42ac489f6" providerId="LiveId" clId="{9688DA24-415F-44EE-BB6E-E0CA61FEA03D}" dt="2019-06-19T06:08:38.373" v="548" actId="478"/>
          <ac:cxnSpMkLst>
            <pc:docMk/>
            <pc:sldMk cId="1531229915" sldId="305"/>
            <ac:cxnSpMk id="8" creationId="{268C1468-BF53-46D9-98CF-F87960FE91D8}"/>
          </ac:cxnSpMkLst>
        </pc:cxnChg>
        <pc:cxnChg chg="del mod">
          <ac:chgData name="Bart" userId="651d12b42ac489f6" providerId="LiveId" clId="{9688DA24-415F-44EE-BB6E-E0CA61FEA03D}" dt="2019-06-19T06:08:38.373" v="548" actId="478"/>
          <ac:cxnSpMkLst>
            <pc:docMk/>
            <pc:sldMk cId="1531229915" sldId="305"/>
            <ac:cxnSpMk id="14" creationId="{4B40E10B-06EF-412E-AD10-51A13A927F66}"/>
          </ac:cxnSpMkLst>
        </pc:cxnChg>
        <pc:cxnChg chg="del mod">
          <ac:chgData name="Bart" userId="651d12b42ac489f6" providerId="LiveId" clId="{9688DA24-415F-44EE-BB6E-E0CA61FEA03D}" dt="2019-06-19T06:08:38.373" v="548" actId="478"/>
          <ac:cxnSpMkLst>
            <pc:docMk/>
            <pc:sldMk cId="1531229915" sldId="305"/>
            <ac:cxnSpMk id="17" creationId="{CF0C1F0D-9E36-4448-8C2B-7C787C0BB7D4}"/>
          </ac:cxnSpMkLst>
        </pc:cxnChg>
        <pc:cxnChg chg="del mod">
          <ac:chgData name="Bart" userId="651d12b42ac489f6" providerId="LiveId" clId="{9688DA24-415F-44EE-BB6E-E0CA61FEA03D}" dt="2019-06-19T06:08:38.373" v="548" actId="478"/>
          <ac:cxnSpMkLst>
            <pc:docMk/>
            <pc:sldMk cId="1531229915" sldId="305"/>
            <ac:cxnSpMk id="18" creationId="{C615FC96-0DE4-4E2E-B290-0BCA83341D43}"/>
          </ac:cxnSpMkLst>
        </pc:cxnChg>
        <pc:cxnChg chg="del mod">
          <ac:chgData name="Bart" userId="651d12b42ac489f6" providerId="LiveId" clId="{9688DA24-415F-44EE-BB6E-E0CA61FEA03D}" dt="2019-06-19T06:08:38.373" v="548" actId="478"/>
          <ac:cxnSpMkLst>
            <pc:docMk/>
            <pc:sldMk cId="1531229915" sldId="305"/>
            <ac:cxnSpMk id="24" creationId="{60DAC59F-EFE2-4D25-8C2F-E6BA734208FB}"/>
          </ac:cxnSpMkLst>
        </pc:cxnChg>
        <pc:cxnChg chg="del mod">
          <ac:chgData name="Bart" userId="651d12b42ac489f6" providerId="LiveId" clId="{9688DA24-415F-44EE-BB6E-E0CA61FEA03D}" dt="2019-06-19T06:08:38.373" v="548" actId="478"/>
          <ac:cxnSpMkLst>
            <pc:docMk/>
            <pc:sldMk cId="1531229915" sldId="305"/>
            <ac:cxnSpMk id="34" creationId="{7872FB4E-9A29-4D61-809D-F113FC7F414D}"/>
          </ac:cxnSpMkLst>
        </pc:cxnChg>
        <pc:cxnChg chg="del mod">
          <ac:chgData name="Bart" userId="651d12b42ac489f6" providerId="LiveId" clId="{9688DA24-415F-44EE-BB6E-E0CA61FEA03D}" dt="2019-06-19T06:08:38.373" v="548" actId="478"/>
          <ac:cxnSpMkLst>
            <pc:docMk/>
            <pc:sldMk cId="1531229915" sldId="305"/>
            <ac:cxnSpMk id="35" creationId="{1543BEB9-A446-4005-BBE7-E0CD53F1260B}"/>
          </ac:cxnSpMkLst>
        </pc:cxnChg>
      </pc:sldChg>
      <pc:sldChg chg="addSp delSp modSp add">
        <pc:chgData name="Bart" userId="651d12b42ac489f6" providerId="LiveId" clId="{9688DA24-415F-44EE-BB6E-E0CA61FEA03D}" dt="2019-06-19T10:44:06.375" v="1163" actId="1076"/>
        <pc:sldMkLst>
          <pc:docMk/>
          <pc:sldMk cId="1744284202" sldId="306"/>
        </pc:sldMkLst>
        <pc:spChg chg="mod">
          <ac:chgData name="Bart" userId="651d12b42ac489f6" providerId="LiveId" clId="{9688DA24-415F-44EE-BB6E-E0CA61FEA03D}" dt="2019-06-19T10:41:24.285" v="1048" actId="20577"/>
          <ac:spMkLst>
            <pc:docMk/>
            <pc:sldMk cId="1744284202" sldId="306"/>
            <ac:spMk id="2" creationId="{373DEA77-42AE-4E41-8E19-EAAC1806CBDF}"/>
          </ac:spMkLst>
        </pc:spChg>
        <pc:spChg chg="mod">
          <ac:chgData name="Bart" userId="651d12b42ac489f6" providerId="LiveId" clId="{9688DA24-415F-44EE-BB6E-E0CA61FEA03D}" dt="2019-06-19T10:43:46.966" v="1160" actId="20577"/>
          <ac:spMkLst>
            <pc:docMk/>
            <pc:sldMk cId="1744284202" sldId="306"/>
            <ac:spMk id="3" creationId="{7F4D74DF-8915-48F4-B158-75041F7AF139}"/>
          </ac:spMkLst>
        </pc:spChg>
        <pc:picChg chg="add del mod">
          <ac:chgData name="Bart" userId="651d12b42ac489f6" providerId="LiveId" clId="{9688DA24-415F-44EE-BB6E-E0CA61FEA03D}" dt="2019-06-19T10:42:30.151" v="1066" actId="478"/>
          <ac:picMkLst>
            <pc:docMk/>
            <pc:sldMk cId="1744284202" sldId="306"/>
            <ac:picMk id="7" creationId="{0DE78170-CB7C-4F92-8082-7A213C8C014B}"/>
          </ac:picMkLst>
        </pc:picChg>
        <pc:picChg chg="add mod">
          <ac:chgData name="Bart" userId="651d12b42ac489f6" providerId="LiveId" clId="{9688DA24-415F-44EE-BB6E-E0CA61FEA03D}" dt="2019-06-19T10:44:06.375" v="1163" actId="1076"/>
          <ac:picMkLst>
            <pc:docMk/>
            <pc:sldMk cId="1744284202" sldId="306"/>
            <ac:picMk id="9" creationId="{140D7EDD-BF4A-4B5F-8B36-F1D7EA1CFBB6}"/>
          </ac:picMkLst>
        </pc:picChg>
        <pc:picChg chg="add mod">
          <ac:chgData name="Bart" userId="651d12b42ac489f6" providerId="LiveId" clId="{9688DA24-415F-44EE-BB6E-E0CA61FEA03D}" dt="2019-06-19T10:44:02.966" v="1161" actId="1076"/>
          <ac:picMkLst>
            <pc:docMk/>
            <pc:sldMk cId="1744284202" sldId="306"/>
            <ac:picMk id="11" creationId="{7B340049-10F9-4AAD-9D06-72388C124109}"/>
          </ac:picMkLst>
        </pc:picChg>
      </pc:sldChg>
    </pc:docChg>
  </pc:docChgLst>
  <pc:docChgLst>
    <pc:chgData name="Bart" userId="651d12b42ac489f6" providerId="LiveId" clId="{65BDD87C-3FAD-4C4F-BE37-E4F5916FCB3A}"/>
    <pc:docChg chg="undo custSel addSld delSld modSld sldOrd modMainMaster">
      <pc:chgData name="Bart" userId="651d12b42ac489f6" providerId="LiveId" clId="{65BDD87C-3FAD-4C4F-BE37-E4F5916FCB3A}" dt="2019-06-16T20:06:25.489" v="9429" actId="20577"/>
      <pc:docMkLst>
        <pc:docMk/>
      </pc:docMkLst>
      <pc:sldChg chg="modSp">
        <pc:chgData name="Bart" userId="651d12b42ac489f6" providerId="LiveId" clId="{65BDD87C-3FAD-4C4F-BE37-E4F5916FCB3A}" dt="2019-06-13T16:31:29.247" v="1486" actId="20577"/>
        <pc:sldMkLst>
          <pc:docMk/>
          <pc:sldMk cId="2595713641" sldId="260"/>
        </pc:sldMkLst>
        <pc:spChg chg="mod">
          <ac:chgData name="Bart" userId="651d12b42ac489f6" providerId="LiveId" clId="{65BDD87C-3FAD-4C4F-BE37-E4F5916FCB3A}" dt="2019-06-13T16:31:29.247" v="1486" actId="20577"/>
          <ac:spMkLst>
            <pc:docMk/>
            <pc:sldMk cId="2595713641" sldId="260"/>
            <ac:spMk id="5" creationId="{999C433B-2D3E-4BDA-B019-83698DBD3EF2}"/>
          </ac:spMkLst>
        </pc:spChg>
      </pc:sldChg>
      <pc:sldChg chg="modSp">
        <pc:chgData name="Bart" userId="651d12b42ac489f6" providerId="LiveId" clId="{65BDD87C-3FAD-4C4F-BE37-E4F5916FCB3A}" dt="2019-06-13T18:13:12.006" v="1606" actId="20577"/>
        <pc:sldMkLst>
          <pc:docMk/>
          <pc:sldMk cId="3671589101" sldId="261"/>
        </pc:sldMkLst>
        <pc:spChg chg="mod">
          <ac:chgData name="Bart" userId="651d12b42ac489f6" providerId="LiveId" clId="{65BDD87C-3FAD-4C4F-BE37-E4F5916FCB3A}" dt="2019-06-13T18:13:12.006" v="1606" actId="20577"/>
          <ac:spMkLst>
            <pc:docMk/>
            <pc:sldMk cId="3671589101" sldId="261"/>
            <ac:spMk id="5" creationId="{82364255-6CDD-48BC-B07F-30B9E38AC6D6}"/>
          </ac:spMkLst>
        </pc:spChg>
      </pc:sldChg>
      <pc:sldChg chg="modNotesTx">
        <pc:chgData name="Bart" userId="651d12b42ac489f6" providerId="LiveId" clId="{65BDD87C-3FAD-4C4F-BE37-E4F5916FCB3A}" dt="2019-06-14T15:36:07.269" v="4820" actId="20577"/>
        <pc:sldMkLst>
          <pc:docMk/>
          <pc:sldMk cId="1221653198" sldId="262"/>
        </pc:sldMkLst>
      </pc:sldChg>
      <pc:sldChg chg="modSp">
        <pc:chgData name="Bart" userId="651d12b42ac489f6" providerId="LiveId" clId="{65BDD87C-3FAD-4C4F-BE37-E4F5916FCB3A}" dt="2019-06-14T15:53:14.969" v="4950" actId="20577"/>
        <pc:sldMkLst>
          <pc:docMk/>
          <pc:sldMk cId="3133550493" sldId="263"/>
        </pc:sldMkLst>
        <pc:spChg chg="mod">
          <ac:chgData name="Bart" userId="651d12b42ac489f6" providerId="LiveId" clId="{65BDD87C-3FAD-4C4F-BE37-E4F5916FCB3A}" dt="2019-06-14T15:53:14.969" v="4950" actId="20577"/>
          <ac:spMkLst>
            <pc:docMk/>
            <pc:sldMk cId="3133550493" sldId="263"/>
            <ac:spMk id="5" creationId="{9A1C54B7-EEB1-42E9-AB9E-10CA671A49F3}"/>
          </ac:spMkLst>
        </pc:spChg>
      </pc:sldChg>
      <pc:sldChg chg="addSp delSp modSp add">
        <pc:chgData name="Bart" userId="651d12b42ac489f6" providerId="LiveId" clId="{65BDD87C-3FAD-4C4F-BE37-E4F5916FCB3A}" dt="2019-06-13T05:34:13.971" v="241" actId="14100"/>
        <pc:sldMkLst>
          <pc:docMk/>
          <pc:sldMk cId="1199356316" sldId="271"/>
        </pc:sldMkLst>
        <pc:spChg chg="mod">
          <ac:chgData name="Bart" userId="651d12b42ac489f6" providerId="LiveId" clId="{65BDD87C-3FAD-4C4F-BE37-E4F5916FCB3A}" dt="2019-06-13T05:34:13.971" v="241" actId="14100"/>
          <ac:spMkLst>
            <pc:docMk/>
            <pc:sldMk cId="1199356316" sldId="271"/>
            <ac:spMk id="2" creationId="{D4A25636-7317-48D7-825B-529ACB666F4B}"/>
          </ac:spMkLst>
        </pc:spChg>
        <pc:spChg chg="del">
          <ac:chgData name="Bart" userId="651d12b42ac489f6" providerId="LiveId" clId="{65BDD87C-3FAD-4C4F-BE37-E4F5916FCB3A}" dt="2019-06-13T05:17:51.318" v="18" actId="931"/>
          <ac:spMkLst>
            <pc:docMk/>
            <pc:sldMk cId="1199356316" sldId="271"/>
            <ac:spMk id="3" creationId="{AFD29BBC-2D9B-4341-B641-A3C18266ECDF}"/>
          </ac:spMkLst>
        </pc:spChg>
        <pc:spChg chg="add mod">
          <ac:chgData name="Bart" userId="651d12b42ac489f6" providerId="LiveId" clId="{65BDD87C-3FAD-4C4F-BE37-E4F5916FCB3A}" dt="2019-06-13T05:18:17.943" v="21" actId="478"/>
          <ac:spMkLst>
            <pc:docMk/>
            <pc:sldMk cId="1199356316" sldId="271"/>
            <ac:spMk id="9" creationId="{59F12439-5F73-4047-B3E1-971024C6D14B}"/>
          </ac:spMkLst>
        </pc:spChg>
        <pc:graphicFrameChg chg="mod modGraphic">
          <ac:chgData name="Bart" userId="651d12b42ac489f6" providerId="LiveId" clId="{65BDD87C-3FAD-4C4F-BE37-E4F5916FCB3A}" dt="2019-06-13T05:26:34.731" v="165" actId="12385"/>
          <ac:graphicFrameMkLst>
            <pc:docMk/>
            <pc:sldMk cId="1199356316" sldId="271"/>
            <ac:graphicFrameMk id="10" creationId="{CDFA1716-48EE-4E31-82A0-4DC6A3A1F504}"/>
          </ac:graphicFrameMkLst>
        </pc:graphicFrameChg>
        <pc:picChg chg="add del mod">
          <ac:chgData name="Bart" userId="651d12b42ac489f6" providerId="LiveId" clId="{65BDD87C-3FAD-4C4F-BE37-E4F5916FCB3A}" dt="2019-06-13T05:18:17.943" v="21" actId="478"/>
          <ac:picMkLst>
            <pc:docMk/>
            <pc:sldMk cId="1199356316" sldId="271"/>
            <ac:picMk id="7" creationId="{CF7CEDD1-7ABA-493F-A616-8B97DE5201E8}"/>
          </ac:picMkLst>
        </pc:picChg>
        <pc:picChg chg="add mod">
          <ac:chgData name="Bart" userId="651d12b42ac489f6" providerId="LiveId" clId="{65BDD87C-3FAD-4C4F-BE37-E4F5916FCB3A}" dt="2019-06-13T05:30:30.425" v="166" actId="14826"/>
          <ac:picMkLst>
            <pc:docMk/>
            <pc:sldMk cId="1199356316" sldId="271"/>
            <ac:picMk id="12" creationId="{1A4ECBD1-AF9F-42E4-8F27-C4E72FF97B84}"/>
          </ac:picMkLst>
        </pc:picChg>
        <pc:picChg chg="add mod">
          <ac:chgData name="Bart" userId="651d12b42ac489f6" providerId="LiveId" clId="{65BDD87C-3FAD-4C4F-BE37-E4F5916FCB3A}" dt="2019-06-13T05:30:44.020" v="167" actId="14826"/>
          <ac:picMkLst>
            <pc:docMk/>
            <pc:sldMk cId="1199356316" sldId="271"/>
            <ac:picMk id="14" creationId="{50017052-A97A-4293-ACC2-C9FD75C0E1DC}"/>
          </ac:picMkLst>
        </pc:picChg>
        <pc:picChg chg="add mod">
          <ac:chgData name="Bart" userId="651d12b42ac489f6" providerId="LiveId" clId="{65BDD87C-3FAD-4C4F-BE37-E4F5916FCB3A}" dt="2019-06-13T05:30:56.559" v="168" actId="14826"/>
          <ac:picMkLst>
            <pc:docMk/>
            <pc:sldMk cId="1199356316" sldId="271"/>
            <ac:picMk id="16" creationId="{23F86488-A617-472E-9B79-D4C4C4677F08}"/>
          </ac:picMkLst>
        </pc:picChg>
        <pc:picChg chg="add mod">
          <ac:chgData name="Bart" userId="651d12b42ac489f6" providerId="LiveId" clId="{65BDD87C-3FAD-4C4F-BE37-E4F5916FCB3A}" dt="2019-06-13T05:31:26.424" v="169" actId="14826"/>
          <ac:picMkLst>
            <pc:docMk/>
            <pc:sldMk cId="1199356316" sldId="271"/>
            <ac:picMk id="18" creationId="{82A616FB-16FF-4540-9889-7D44AD3D8D25}"/>
          </ac:picMkLst>
        </pc:picChg>
        <pc:picChg chg="add mod">
          <ac:chgData name="Bart" userId="651d12b42ac489f6" providerId="LiveId" clId="{65BDD87C-3FAD-4C4F-BE37-E4F5916FCB3A}" dt="2019-06-13T05:31:41.524" v="170" actId="14826"/>
          <ac:picMkLst>
            <pc:docMk/>
            <pc:sldMk cId="1199356316" sldId="271"/>
            <ac:picMk id="20" creationId="{08ED3761-491E-432F-B8E7-54E26163EA44}"/>
          </ac:picMkLst>
        </pc:picChg>
        <pc:picChg chg="add mod">
          <ac:chgData name="Bart" userId="651d12b42ac489f6" providerId="LiveId" clId="{65BDD87C-3FAD-4C4F-BE37-E4F5916FCB3A}" dt="2019-06-13T05:31:58.442" v="171" actId="14826"/>
          <ac:picMkLst>
            <pc:docMk/>
            <pc:sldMk cId="1199356316" sldId="271"/>
            <ac:picMk id="22" creationId="{C2AE7102-8B4F-4874-AF03-2F38AC83D24A}"/>
          </ac:picMkLst>
        </pc:picChg>
      </pc:sldChg>
      <pc:sldChg chg="addSp modSp add">
        <pc:chgData name="Bart" userId="651d12b42ac489f6" providerId="LiveId" clId="{65BDD87C-3FAD-4C4F-BE37-E4F5916FCB3A}" dt="2019-06-13T07:51:05.125" v="536" actId="14100"/>
        <pc:sldMkLst>
          <pc:docMk/>
          <pc:sldMk cId="2012729861" sldId="273"/>
        </pc:sldMkLst>
        <pc:spChg chg="mod">
          <ac:chgData name="Bart" userId="651d12b42ac489f6" providerId="LiveId" clId="{65BDD87C-3FAD-4C4F-BE37-E4F5916FCB3A}" dt="2019-06-13T07:35:17.676" v="345" actId="20577"/>
          <ac:spMkLst>
            <pc:docMk/>
            <pc:sldMk cId="2012729861" sldId="273"/>
            <ac:spMk id="2" creationId="{A5F877AE-16C3-4868-BE43-8B8D569AFEAC}"/>
          </ac:spMkLst>
        </pc:spChg>
        <pc:spChg chg="mod">
          <ac:chgData name="Bart" userId="651d12b42ac489f6" providerId="LiveId" clId="{65BDD87C-3FAD-4C4F-BE37-E4F5916FCB3A}" dt="2019-06-13T07:38:09.046" v="501" actId="20577"/>
          <ac:spMkLst>
            <pc:docMk/>
            <pc:sldMk cId="2012729861" sldId="273"/>
            <ac:spMk id="3" creationId="{E17BFE61-10B2-4C63-A13B-F443F9D1CF53}"/>
          </ac:spMkLst>
        </pc:spChg>
        <pc:picChg chg="add mod">
          <ac:chgData name="Bart" userId="651d12b42ac489f6" providerId="LiveId" clId="{65BDD87C-3FAD-4C4F-BE37-E4F5916FCB3A}" dt="2019-06-13T07:50:12.283" v="523" actId="1076"/>
          <ac:picMkLst>
            <pc:docMk/>
            <pc:sldMk cId="2012729861" sldId="273"/>
            <ac:picMk id="7" creationId="{33DD04B7-133B-433A-9435-D2E235BF5108}"/>
          </ac:picMkLst>
        </pc:picChg>
        <pc:picChg chg="add mod">
          <ac:chgData name="Bart" userId="651d12b42ac489f6" providerId="LiveId" clId="{65BDD87C-3FAD-4C4F-BE37-E4F5916FCB3A}" dt="2019-06-13T07:51:05.125" v="536" actId="14100"/>
          <ac:picMkLst>
            <pc:docMk/>
            <pc:sldMk cId="2012729861" sldId="273"/>
            <ac:picMk id="9" creationId="{F5EEEA28-8163-4B6B-BBDC-44AFF0839C71}"/>
          </ac:picMkLst>
        </pc:picChg>
        <pc:picChg chg="add mod">
          <ac:chgData name="Bart" userId="651d12b42ac489f6" providerId="LiveId" clId="{65BDD87C-3FAD-4C4F-BE37-E4F5916FCB3A}" dt="2019-06-13T07:51:00.355" v="534" actId="14100"/>
          <ac:picMkLst>
            <pc:docMk/>
            <pc:sldMk cId="2012729861" sldId="273"/>
            <ac:picMk id="11" creationId="{EEA81BAF-8135-4A5F-BAA9-A3B7861FF76D}"/>
          </ac:picMkLst>
        </pc:picChg>
      </pc:sldChg>
      <pc:sldChg chg="addSp delSp modSp add ord modNotesTx">
        <pc:chgData name="Bart" userId="651d12b42ac489f6" providerId="LiveId" clId="{65BDD87C-3FAD-4C4F-BE37-E4F5916FCB3A}" dt="2019-06-14T18:54:26.400" v="6083" actId="20577"/>
        <pc:sldMkLst>
          <pc:docMk/>
          <pc:sldMk cId="2473366844" sldId="275"/>
        </pc:sldMkLst>
        <pc:spChg chg="mod">
          <ac:chgData name="Bart" userId="651d12b42ac489f6" providerId="LiveId" clId="{65BDD87C-3FAD-4C4F-BE37-E4F5916FCB3A}" dt="2019-06-13T14:38:15.343" v="1070" actId="20577"/>
          <ac:spMkLst>
            <pc:docMk/>
            <pc:sldMk cId="2473366844" sldId="275"/>
            <ac:spMk id="2" creationId="{857B0EC5-1B35-4432-AFB2-A8728180BA4C}"/>
          </ac:spMkLst>
        </pc:spChg>
        <pc:spChg chg="del">
          <ac:chgData name="Bart" userId="651d12b42ac489f6" providerId="LiveId" clId="{65BDD87C-3FAD-4C4F-BE37-E4F5916FCB3A}" dt="2019-06-13T07:56:16.930" v="578" actId="931"/>
          <ac:spMkLst>
            <pc:docMk/>
            <pc:sldMk cId="2473366844" sldId="275"/>
            <ac:spMk id="3" creationId="{B8D69D5B-3680-46DD-ABCF-B172B92B70DC}"/>
          </ac:spMkLst>
        </pc:spChg>
        <pc:spChg chg="add mod">
          <ac:chgData name="Bart" userId="651d12b42ac489f6" providerId="LiveId" clId="{65BDD87C-3FAD-4C4F-BE37-E4F5916FCB3A}" dt="2019-06-13T07:57:57.182" v="615" actId="20577"/>
          <ac:spMkLst>
            <pc:docMk/>
            <pc:sldMk cId="2473366844" sldId="275"/>
            <ac:spMk id="10" creationId="{43EC6367-7452-4D2B-A00A-86BC7B732E0C}"/>
          </ac:spMkLst>
        </pc:spChg>
        <pc:spChg chg="add mod">
          <ac:chgData name="Bart" userId="651d12b42ac489f6" providerId="LiveId" clId="{65BDD87C-3FAD-4C4F-BE37-E4F5916FCB3A}" dt="2019-06-13T07:57:48.386" v="606" actId="1076"/>
          <ac:spMkLst>
            <pc:docMk/>
            <pc:sldMk cId="2473366844" sldId="275"/>
            <ac:spMk id="11" creationId="{485D8D29-1D27-40E8-A6E7-675E606970CF}"/>
          </ac:spMkLst>
        </pc:spChg>
        <pc:picChg chg="add mod">
          <ac:chgData name="Bart" userId="651d12b42ac489f6" providerId="LiveId" clId="{65BDD87C-3FAD-4C4F-BE37-E4F5916FCB3A}" dt="2019-06-14T15:42:31.576" v="4858"/>
          <ac:picMkLst>
            <pc:docMk/>
            <pc:sldMk cId="2473366844" sldId="275"/>
            <ac:picMk id="7" creationId="{779EB953-D322-45AD-BF46-A8849FE9D9FA}"/>
          </ac:picMkLst>
        </pc:picChg>
        <pc:picChg chg="add mod">
          <ac:chgData name="Bart" userId="651d12b42ac489f6" providerId="LiveId" clId="{65BDD87C-3FAD-4C4F-BE37-E4F5916FCB3A}" dt="2019-06-13T07:56:46.285" v="585" actId="1076"/>
          <ac:picMkLst>
            <pc:docMk/>
            <pc:sldMk cId="2473366844" sldId="275"/>
            <ac:picMk id="9" creationId="{6743A6ED-0BB7-42FB-86BE-17FD043D78F6}"/>
          </ac:picMkLst>
        </pc:picChg>
      </pc:sldChg>
      <pc:sldChg chg="addSp delSp modSp add setBg addCm delCm">
        <pc:chgData name="Bart" userId="651d12b42ac489f6" providerId="LiveId" clId="{65BDD87C-3FAD-4C4F-BE37-E4F5916FCB3A}" dt="2019-06-13T14:40:44.511" v="1072" actId="1076"/>
        <pc:sldMkLst>
          <pc:docMk/>
          <pc:sldMk cId="3903167356" sldId="276"/>
        </pc:sldMkLst>
        <pc:spChg chg="mod">
          <ac:chgData name="Bart" userId="651d12b42ac489f6" providerId="LiveId" clId="{65BDD87C-3FAD-4C4F-BE37-E4F5916FCB3A}" dt="2019-06-13T08:09:30.367" v="656" actId="20577"/>
          <ac:spMkLst>
            <pc:docMk/>
            <pc:sldMk cId="3903167356" sldId="276"/>
            <ac:spMk id="2" creationId="{38DEE5E3-EEB4-4240-BF90-A50034B2F7BB}"/>
          </ac:spMkLst>
        </pc:spChg>
        <pc:spChg chg="del">
          <ac:chgData name="Bart" userId="651d12b42ac489f6" providerId="LiveId" clId="{65BDD87C-3FAD-4C4F-BE37-E4F5916FCB3A}" dt="2019-06-13T08:07:32.350" v="617" actId="931"/>
          <ac:spMkLst>
            <pc:docMk/>
            <pc:sldMk cId="3903167356" sldId="276"/>
            <ac:spMk id="3" creationId="{6E8D40C6-CDAA-475E-8592-875C0C23C374}"/>
          </ac:spMkLst>
        </pc:spChg>
        <pc:spChg chg="add del mod">
          <ac:chgData name="Bart" userId="651d12b42ac489f6" providerId="LiveId" clId="{65BDD87C-3FAD-4C4F-BE37-E4F5916FCB3A}" dt="2019-06-13T08:13:15.764" v="844"/>
          <ac:spMkLst>
            <pc:docMk/>
            <pc:sldMk cId="3903167356" sldId="276"/>
            <ac:spMk id="8" creationId="{36C09906-9024-4471-BF95-A77CBE430359}"/>
          </ac:spMkLst>
        </pc:spChg>
        <pc:spChg chg="add mod">
          <ac:chgData name="Bart" userId="651d12b42ac489f6" providerId="LiveId" clId="{65BDD87C-3FAD-4C4F-BE37-E4F5916FCB3A}" dt="2019-06-13T14:40:44.511" v="1072" actId="1076"/>
          <ac:spMkLst>
            <pc:docMk/>
            <pc:sldMk cId="3903167356" sldId="276"/>
            <ac:spMk id="9" creationId="{706E90B5-7916-4BE9-9021-19895466439D}"/>
          </ac:spMkLst>
        </pc:spChg>
        <pc:picChg chg="add mod">
          <ac:chgData name="Bart" userId="651d12b42ac489f6" providerId="LiveId" clId="{65BDD87C-3FAD-4C4F-BE37-E4F5916FCB3A}" dt="2019-06-13T08:37:39.401" v="908" actId="1076"/>
          <ac:picMkLst>
            <pc:docMk/>
            <pc:sldMk cId="3903167356" sldId="276"/>
            <ac:picMk id="7" creationId="{808BDAB0-A4C7-4A2F-8CFB-8375D066F89F}"/>
          </ac:picMkLst>
        </pc:picChg>
        <pc:inkChg chg="add del">
          <ac:chgData name="Bart" userId="651d12b42ac489f6" providerId="LiveId" clId="{65BDD87C-3FAD-4C4F-BE37-E4F5916FCB3A}" dt="2019-06-13T08:24:33.194" v="854"/>
          <ac:inkMkLst>
            <pc:docMk/>
            <pc:sldMk cId="3903167356" sldId="276"/>
            <ac:inkMk id="10" creationId="{610AE469-5680-4FDF-AE62-1128510B217F}"/>
          </ac:inkMkLst>
        </pc:inkChg>
        <pc:inkChg chg="add del">
          <ac:chgData name="Bart" userId="651d12b42ac489f6" providerId="LiveId" clId="{65BDD87C-3FAD-4C4F-BE37-E4F5916FCB3A}" dt="2019-06-13T08:24:33.194" v="854"/>
          <ac:inkMkLst>
            <pc:docMk/>
            <pc:sldMk cId="3903167356" sldId="276"/>
            <ac:inkMk id="11" creationId="{FF18DAFA-9260-4E09-9666-74AC73A60F53}"/>
          </ac:inkMkLst>
        </pc:inkChg>
        <pc:inkChg chg="add del">
          <ac:chgData name="Bart" userId="651d12b42ac489f6" providerId="LiveId" clId="{65BDD87C-3FAD-4C4F-BE37-E4F5916FCB3A}" dt="2019-06-13T08:25:06.633" v="861"/>
          <ac:inkMkLst>
            <pc:docMk/>
            <pc:sldMk cId="3903167356" sldId="276"/>
            <ac:inkMk id="12" creationId="{74DE168E-8E33-4D14-8B5C-D2C4B3256EE4}"/>
          </ac:inkMkLst>
        </pc:inkChg>
        <pc:inkChg chg="add del">
          <ac:chgData name="Bart" userId="651d12b42ac489f6" providerId="LiveId" clId="{65BDD87C-3FAD-4C4F-BE37-E4F5916FCB3A}" dt="2019-06-13T08:29:15.590" v="869"/>
          <ac:inkMkLst>
            <pc:docMk/>
            <pc:sldMk cId="3903167356" sldId="276"/>
            <ac:inkMk id="13" creationId="{48BCB5D1-45B2-4E7D-825E-F1BADC6320F2}"/>
          </ac:inkMkLst>
        </pc:inkChg>
        <pc:inkChg chg="add del">
          <ac:chgData name="Bart" userId="651d12b42ac489f6" providerId="LiveId" clId="{65BDD87C-3FAD-4C4F-BE37-E4F5916FCB3A}" dt="2019-06-13T08:29:16.294" v="870"/>
          <ac:inkMkLst>
            <pc:docMk/>
            <pc:sldMk cId="3903167356" sldId="276"/>
            <ac:inkMk id="14" creationId="{B7DCA228-0FA8-47A3-A79F-1736FC05383B}"/>
          </ac:inkMkLst>
        </pc:inkChg>
        <pc:inkChg chg="add del">
          <ac:chgData name="Bart" userId="651d12b42ac489f6" providerId="LiveId" clId="{65BDD87C-3FAD-4C4F-BE37-E4F5916FCB3A}" dt="2019-06-13T08:29:19.356" v="871"/>
          <ac:inkMkLst>
            <pc:docMk/>
            <pc:sldMk cId="3903167356" sldId="276"/>
            <ac:inkMk id="15" creationId="{EAFF79A4-8A0E-46F0-ABF3-61CFED04DA48}"/>
          </ac:inkMkLst>
        </pc:inkChg>
        <pc:inkChg chg="add del">
          <ac:chgData name="Bart" userId="651d12b42ac489f6" providerId="LiveId" clId="{65BDD87C-3FAD-4C4F-BE37-E4F5916FCB3A}" dt="2019-06-13T08:29:19.356" v="872"/>
          <ac:inkMkLst>
            <pc:docMk/>
            <pc:sldMk cId="3903167356" sldId="276"/>
            <ac:inkMk id="16" creationId="{0DE60E27-81E6-4BAB-A145-8B96BFE270E8}"/>
          </ac:inkMkLst>
        </pc:inkChg>
        <pc:inkChg chg="add del">
          <ac:chgData name="Bart" userId="651d12b42ac489f6" providerId="LiveId" clId="{65BDD87C-3FAD-4C4F-BE37-E4F5916FCB3A}" dt="2019-06-13T08:25:06.633" v="861"/>
          <ac:inkMkLst>
            <pc:docMk/>
            <pc:sldMk cId="3903167356" sldId="276"/>
            <ac:inkMk id="17" creationId="{5D72F245-99BE-453F-80DD-196C52FC243A}"/>
          </ac:inkMkLst>
        </pc:inkChg>
        <pc:inkChg chg="add del">
          <ac:chgData name="Bart" userId="651d12b42ac489f6" providerId="LiveId" clId="{65BDD87C-3FAD-4C4F-BE37-E4F5916FCB3A}" dt="2019-06-13T08:25:06.633" v="861"/>
          <ac:inkMkLst>
            <pc:docMk/>
            <pc:sldMk cId="3903167356" sldId="276"/>
            <ac:inkMk id="18" creationId="{7D22D498-DB66-4ECE-9AB3-96BF8B5E6B7A}"/>
          </ac:inkMkLst>
        </pc:inkChg>
        <pc:inkChg chg="add del">
          <ac:chgData name="Bart" userId="651d12b42ac489f6" providerId="LiveId" clId="{65BDD87C-3FAD-4C4F-BE37-E4F5916FCB3A}" dt="2019-06-13T08:25:17.102" v="864"/>
          <ac:inkMkLst>
            <pc:docMk/>
            <pc:sldMk cId="3903167356" sldId="276"/>
            <ac:inkMk id="19" creationId="{22E5EFAD-DD5F-4F06-A8FB-940612B3CC30}"/>
          </ac:inkMkLst>
        </pc:inkChg>
        <pc:inkChg chg="add del">
          <ac:chgData name="Bart" userId="651d12b42ac489f6" providerId="LiveId" clId="{65BDD87C-3FAD-4C4F-BE37-E4F5916FCB3A}" dt="2019-06-13T08:25:17.102" v="864"/>
          <ac:inkMkLst>
            <pc:docMk/>
            <pc:sldMk cId="3903167356" sldId="276"/>
            <ac:inkMk id="20" creationId="{2138B3E2-DA9E-4CA7-BEDF-613F5CE386B8}"/>
          </ac:inkMkLst>
        </pc:inkChg>
        <pc:inkChg chg="add del">
          <ac:chgData name="Bart" userId="651d12b42ac489f6" providerId="LiveId" clId="{65BDD87C-3FAD-4C4F-BE37-E4F5916FCB3A}" dt="2019-06-13T08:25:17.102" v="864"/>
          <ac:inkMkLst>
            <pc:docMk/>
            <pc:sldMk cId="3903167356" sldId="276"/>
            <ac:inkMk id="21" creationId="{29EF6613-3FA3-4991-97FC-9A1B012CDB48}"/>
          </ac:inkMkLst>
        </pc:inkChg>
        <pc:inkChg chg="add del">
          <ac:chgData name="Bart" userId="651d12b42ac489f6" providerId="LiveId" clId="{65BDD87C-3FAD-4C4F-BE37-E4F5916FCB3A}" dt="2019-06-13T08:25:19.115" v="866"/>
          <ac:inkMkLst>
            <pc:docMk/>
            <pc:sldMk cId="3903167356" sldId="276"/>
            <ac:inkMk id="22" creationId="{7887FFBC-98A3-44FC-89B7-615B0602AE12}"/>
          </ac:inkMkLst>
        </pc:inkChg>
        <pc:inkChg chg="add del">
          <ac:chgData name="Bart" userId="651d12b42ac489f6" providerId="LiveId" clId="{65BDD87C-3FAD-4C4F-BE37-E4F5916FCB3A}" dt="2019-06-13T08:25:19.115" v="866"/>
          <ac:inkMkLst>
            <pc:docMk/>
            <pc:sldMk cId="3903167356" sldId="276"/>
            <ac:inkMk id="23" creationId="{205A7EF9-E090-4F9F-BA89-C5C183889881}"/>
          </ac:inkMkLst>
        </pc:inkChg>
        <pc:inkChg chg="add del">
          <ac:chgData name="Bart" userId="651d12b42ac489f6" providerId="LiveId" clId="{65BDD87C-3FAD-4C4F-BE37-E4F5916FCB3A}" dt="2019-06-13T08:29:21.295" v="873"/>
          <ac:inkMkLst>
            <pc:docMk/>
            <pc:sldMk cId="3903167356" sldId="276"/>
            <ac:inkMk id="24" creationId="{4D1CBB3D-43AF-483F-9F9F-14FBF2514896}"/>
          </ac:inkMkLst>
        </pc:inkChg>
      </pc:sldChg>
      <pc:sldChg chg="addSp delSp modSp add">
        <pc:chgData name="Bart" userId="651d12b42ac489f6" providerId="LiveId" clId="{65BDD87C-3FAD-4C4F-BE37-E4F5916FCB3A}" dt="2019-06-15T11:28:00.155" v="8269" actId="1076"/>
        <pc:sldMkLst>
          <pc:docMk/>
          <pc:sldMk cId="3251409417" sldId="277"/>
        </pc:sldMkLst>
        <pc:spChg chg="mod">
          <ac:chgData name="Bart" userId="651d12b42ac489f6" providerId="LiveId" clId="{65BDD87C-3FAD-4C4F-BE37-E4F5916FCB3A}" dt="2019-06-15T11:20:41.166" v="8171" actId="20577"/>
          <ac:spMkLst>
            <pc:docMk/>
            <pc:sldMk cId="3251409417" sldId="277"/>
            <ac:spMk id="2" creationId="{3FEDA25A-D4C7-4668-B359-3063FD1CED36}"/>
          </ac:spMkLst>
        </pc:spChg>
        <pc:spChg chg="del">
          <ac:chgData name="Bart" userId="651d12b42ac489f6" providerId="LiveId" clId="{65BDD87C-3FAD-4C4F-BE37-E4F5916FCB3A}" dt="2019-06-13T08:30:50.634" v="875" actId="931"/>
          <ac:spMkLst>
            <pc:docMk/>
            <pc:sldMk cId="3251409417" sldId="277"/>
            <ac:spMk id="3" creationId="{E3877C5E-CFE1-4050-8891-76E36ABDF656}"/>
          </ac:spMkLst>
        </pc:spChg>
        <pc:spChg chg="add mod">
          <ac:chgData name="Bart" userId="651d12b42ac489f6" providerId="LiveId" clId="{65BDD87C-3FAD-4C4F-BE37-E4F5916FCB3A}" dt="2019-06-15T11:28:00.155" v="8269" actId="1076"/>
          <ac:spMkLst>
            <pc:docMk/>
            <pc:sldMk cId="3251409417" sldId="277"/>
            <ac:spMk id="18" creationId="{72B32415-E66D-4C0F-A5F6-A625FC59FF22}"/>
          </ac:spMkLst>
        </pc:spChg>
        <pc:spChg chg="add mod">
          <ac:chgData name="Bart" userId="651d12b42ac489f6" providerId="LiveId" clId="{65BDD87C-3FAD-4C4F-BE37-E4F5916FCB3A}" dt="2019-06-15T11:13:41.716" v="8133" actId="1076"/>
          <ac:spMkLst>
            <pc:docMk/>
            <pc:sldMk cId="3251409417" sldId="277"/>
            <ac:spMk id="26" creationId="{022CFD1B-7909-4861-914F-449C742EBB22}"/>
          </ac:spMkLst>
        </pc:spChg>
        <pc:spChg chg="add del mod">
          <ac:chgData name="Bart" userId="651d12b42ac489f6" providerId="LiveId" clId="{65BDD87C-3FAD-4C4F-BE37-E4F5916FCB3A}" dt="2019-06-13T08:47:40.924" v="1002" actId="478"/>
          <ac:spMkLst>
            <pc:docMk/>
            <pc:sldMk cId="3251409417" sldId="277"/>
            <ac:spMk id="27" creationId="{6F0E7C6D-C670-4709-BA23-4AF9A3F7B0E6}"/>
          </ac:spMkLst>
        </pc:spChg>
        <pc:spChg chg="add del mod">
          <ac:chgData name="Bart" userId="651d12b42ac489f6" providerId="LiveId" clId="{65BDD87C-3FAD-4C4F-BE37-E4F5916FCB3A}" dt="2019-06-13T08:47:43.739" v="1003" actId="478"/>
          <ac:spMkLst>
            <pc:docMk/>
            <pc:sldMk cId="3251409417" sldId="277"/>
            <ac:spMk id="28" creationId="{3D36061D-3AEC-4A0C-9CA4-48F40A84707E}"/>
          </ac:spMkLst>
        </pc:spChg>
        <pc:spChg chg="add del mod">
          <ac:chgData name="Bart" userId="651d12b42ac489f6" providerId="LiveId" clId="{65BDD87C-3FAD-4C4F-BE37-E4F5916FCB3A}" dt="2019-06-13T08:47:46.385" v="1004" actId="478"/>
          <ac:spMkLst>
            <pc:docMk/>
            <pc:sldMk cId="3251409417" sldId="277"/>
            <ac:spMk id="29" creationId="{6014C6FF-98C3-40EC-93A2-949BEC518818}"/>
          </ac:spMkLst>
        </pc:spChg>
        <pc:spChg chg="add mod">
          <ac:chgData name="Bart" userId="651d12b42ac489f6" providerId="LiveId" clId="{65BDD87C-3FAD-4C4F-BE37-E4F5916FCB3A}" dt="2019-06-15T11:14:05.161" v="8137" actId="1076"/>
          <ac:spMkLst>
            <pc:docMk/>
            <pc:sldMk cId="3251409417" sldId="277"/>
            <ac:spMk id="33" creationId="{2D1D214B-901B-45F6-A0E3-FDE88C580D66}"/>
          </ac:spMkLst>
        </pc:spChg>
        <pc:graphicFrameChg chg="add del modGraphic">
          <ac:chgData name="Bart" userId="651d12b42ac489f6" providerId="LiveId" clId="{65BDD87C-3FAD-4C4F-BE37-E4F5916FCB3A}" dt="2019-06-13T18:04:05.786" v="1516" actId="478"/>
          <ac:graphicFrameMkLst>
            <pc:docMk/>
            <pc:sldMk cId="3251409417" sldId="277"/>
            <ac:graphicFrameMk id="36" creationId="{6CB6BE86-3EB2-44AD-984B-1734CB9B6663}"/>
          </ac:graphicFrameMkLst>
        </pc:graphicFrameChg>
        <pc:picChg chg="add mod">
          <ac:chgData name="Bart" userId="651d12b42ac489f6" providerId="LiveId" clId="{65BDD87C-3FAD-4C4F-BE37-E4F5916FCB3A}" dt="2019-06-13T08:50:46.242" v="1017" actId="1076"/>
          <ac:picMkLst>
            <pc:docMk/>
            <pc:sldMk cId="3251409417" sldId="277"/>
            <ac:picMk id="7" creationId="{F1C75A77-0CCA-4408-B744-162B96223B3A}"/>
          </ac:picMkLst>
        </pc:picChg>
        <pc:picChg chg="add mod">
          <ac:chgData name="Bart" userId="651d12b42ac489f6" providerId="LiveId" clId="{65BDD87C-3FAD-4C4F-BE37-E4F5916FCB3A}" dt="2019-06-15T11:18:50.642" v="8155" actId="688"/>
          <ac:picMkLst>
            <pc:docMk/>
            <pc:sldMk cId="3251409417" sldId="277"/>
            <ac:picMk id="8" creationId="{D2E24165-7451-43F7-A974-6B8E2049B03E}"/>
          </ac:picMkLst>
        </pc:picChg>
        <pc:picChg chg="add mod ord">
          <ac:chgData name="Bart" userId="651d12b42ac489f6" providerId="LiveId" clId="{65BDD87C-3FAD-4C4F-BE37-E4F5916FCB3A}" dt="2019-06-15T11:13:41.716" v="8133" actId="1076"/>
          <ac:picMkLst>
            <pc:docMk/>
            <pc:sldMk cId="3251409417" sldId="277"/>
            <ac:picMk id="9" creationId="{848DCF3B-8EF4-467D-87ED-4258E6595138}"/>
          </ac:picMkLst>
        </pc:picChg>
        <pc:picChg chg="add mod ord">
          <ac:chgData name="Bart" userId="651d12b42ac489f6" providerId="LiveId" clId="{65BDD87C-3FAD-4C4F-BE37-E4F5916FCB3A}" dt="2019-06-15T11:13:49.062" v="8134" actId="1076"/>
          <ac:picMkLst>
            <pc:docMk/>
            <pc:sldMk cId="3251409417" sldId="277"/>
            <ac:picMk id="11" creationId="{31DC60A0-1009-4854-9945-4E39D020BCB2}"/>
          </ac:picMkLst>
        </pc:picChg>
        <pc:picChg chg="add mod">
          <ac:chgData name="Bart" userId="651d12b42ac489f6" providerId="LiveId" clId="{65BDD87C-3FAD-4C4F-BE37-E4F5916FCB3A}" dt="2019-06-15T11:13:41.716" v="8133" actId="1076"/>
          <ac:picMkLst>
            <pc:docMk/>
            <pc:sldMk cId="3251409417" sldId="277"/>
            <ac:picMk id="13" creationId="{29FE1D96-7887-49BF-9535-A81509486341}"/>
          </ac:picMkLst>
        </pc:picChg>
        <pc:cxnChg chg="add mod">
          <ac:chgData name="Bart" userId="651d12b42ac489f6" providerId="LiveId" clId="{65BDD87C-3FAD-4C4F-BE37-E4F5916FCB3A}" dt="2019-06-15T11:18:58.809" v="8157" actId="14100"/>
          <ac:cxnSpMkLst>
            <pc:docMk/>
            <pc:sldMk cId="3251409417" sldId="277"/>
            <ac:cxnSpMk id="12" creationId="{C0128CF2-A192-4448-984A-9180FA7BE11E}"/>
          </ac:cxnSpMkLst>
        </pc:cxnChg>
        <pc:cxnChg chg="add del mod">
          <ac:chgData name="Bart" userId="651d12b42ac489f6" providerId="LiveId" clId="{65BDD87C-3FAD-4C4F-BE37-E4F5916FCB3A}" dt="2019-06-13T08:42:18.946" v="956" actId="478"/>
          <ac:cxnSpMkLst>
            <pc:docMk/>
            <pc:sldMk cId="3251409417" sldId="277"/>
            <ac:cxnSpMk id="15" creationId="{813E8F1D-ECB1-42E3-A1FA-399782F5BE16}"/>
          </ac:cxnSpMkLst>
        </pc:cxnChg>
        <pc:cxnChg chg="add del mod">
          <ac:chgData name="Bart" userId="651d12b42ac489f6" providerId="LiveId" clId="{65BDD87C-3FAD-4C4F-BE37-E4F5916FCB3A}" dt="2019-06-13T08:42:16.755" v="955" actId="478"/>
          <ac:cxnSpMkLst>
            <pc:docMk/>
            <pc:sldMk cId="3251409417" sldId="277"/>
            <ac:cxnSpMk id="20" creationId="{93E25B7A-8A5A-4BAF-AA5A-D5878969BE9F}"/>
          </ac:cxnSpMkLst>
        </pc:cxnChg>
        <pc:cxnChg chg="add del mod">
          <ac:chgData name="Bart" userId="651d12b42ac489f6" providerId="LiveId" clId="{65BDD87C-3FAD-4C4F-BE37-E4F5916FCB3A}" dt="2019-06-13T08:42:20.823" v="957" actId="478"/>
          <ac:cxnSpMkLst>
            <pc:docMk/>
            <pc:sldMk cId="3251409417" sldId="277"/>
            <ac:cxnSpMk id="22" creationId="{4FA8BC84-85F3-41A6-9526-4607B73D7456}"/>
          </ac:cxnSpMkLst>
        </pc:cxnChg>
        <pc:cxnChg chg="add mod">
          <ac:chgData name="Bart" userId="651d12b42ac489f6" providerId="LiveId" clId="{65BDD87C-3FAD-4C4F-BE37-E4F5916FCB3A}" dt="2019-06-15T11:14:01.336" v="8136" actId="14100"/>
          <ac:cxnSpMkLst>
            <pc:docMk/>
            <pc:sldMk cId="3251409417" sldId="277"/>
            <ac:cxnSpMk id="31" creationId="{7EAE7F22-D399-4564-8837-83F518C6894C}"/>
          </ac:cxnSpMkLst>
        </pc:cxnChg>
      </pc:sldChg>
      <pc:sldChg chg="addSp delSp modSp add mod">
        <pc:chgData name="Bart" userId="651d12b42ac489f6" providerId="LiveId" clId="{65BDD87C-3FAD-4C4F-BE37-E4F5916FCB3A}" dt="2019-06-15T10:48:12.175" v="7821"/>
        <pc:sldMkLst>
          <pc:docMk/>
          <pc:sldMk cId="2087667410" sldId="278"/>
        </pc:sldMkLst>
        <pc:spChg chg="mod">
          <ac:chgData name="Bart" userId="651d12b42ac489f6" providerId="LiveId" clId="{65BDD87C-3FAD-4C4F-BE37-E4F5916FCB3A}" dt="2019-06-13T15:26:33.290" v="1440" actId="20577"/>
          <ac:spMkLst>
            <pc:docMk/>
            <pc:sldMk cId="2087667410" sldId="278"/>
            <ac:spMk id="2" creationId="{6B57CAE2-95C8-4B01-B32A-CD3D64F7DA21}"/>
          </ac:spMkLst>
        </pc:spChg>
        <pc:spChg chg="del">
          <ac:chgData name="Bart" userId="651d12b42ac489f6" providerId="LiveId" clId="{65BDD87C-3FAD-4C4F-BE37-E4F5916FCB3A}" dt="2019-06-13T15:09:40.565" v="1346"/>
          <ac:spMkLst>
            <pc:docMk/>
            <pc:sldMk cId="2087667410" sldId="278"/>
            <ac:spMk id="3" creationId="{7308C7FB-7AAD-485C-B720-8C2BB514535F}"/>
          </ac:spMkLst>
        </pc:spChg>
        <pc:spChg chg="add del mod">
          <ac:chgData name="Bart" userId="651d12b42ac489f6" providerId="LiveId" clId="{65BDD87C-3FAD-4C4F-BE37-E4F5916FCB3A}" dt="2019-06-13T15:20:25.251" v="1370"/>
          <ac:spMkLst>
            <pc:docMk/>
            <pc:sldMk cId="2087667410" sldId="278"/>
            <ac:spMk id="10" creationId="{A459DE78-F1AE-42FD-BB1E-9646522D8F7A}"/>
          </ac:spMkLst>
        </pc:spChg>
        <pc:graphicFrameChg chg="add del mod modGraphic">
          <ac:chgData name="Bart" userId="651d12b42ac489f6" providerId="LiveId" clId="{65BDD87C-3FAD-4C4F-BE37-E4F5916FCB3A}" dt="2019-06-13T15:19:56.702" v="1369" actId="478"/>
          <ac:graphicFrameMkLst>
            <pc:docMk/>
            <pc:sldMk cId="2087667410" sldId="278"/>
            <ac:graphicFrameMk id="8" creationId="{7740D951-272D-4D34-A672-A0A609F4F802}"/>
          </ac:graphicFrameMkLst>
        </pc:graphicFrameChg>
        <pc:graphicFrameChg chg="add mod modGraphic">
          <ac:chgData name="Bart" userId="651d12b42ac489f6" providerId="LiveId" clId="{65BDD87C-3FAD-4C4F-BE37-E4F5916FCB3A}" dt="2019-06-15T10:48:12.175" v="7821"/>
          <ac:graphicFrameMkLst>
            <pc:docMk/>
            <pc:sldMk cId="2087667410" sldId="278"/>
            <ac:graphicFrameMk id="13" creationId="{3B283150-9CFA-40DB-88EA-4FB394A0D5AC}"/>
          </ac:graphicFrameMkLst>
        </pc:graphicFrameChg>
        <pc:graphicFrameChg chg="add mod modGraphic">
          <ac:chgData name="Bart" userId="651d12b42ac489f6" providerId="LiveId" clId="{65BDD87C-3FAD-4C4F-BE37-E4F5916FCB3A}" dt="2019-06-15T10:47:43.927" v="7817"/>
          <ac:graphicFrameMkLst>
            <pc:docMk/>
            <pc:sldMk cId="2087667410" sldId="278"/>
            <ac:graphicFrameMk id="14" creationId="{F246DA19-599E-4D7D-9A06-25B39C332714}"/>
          </ac:graphicFrameMkLst>
        </pc:graphicFrameChg>
      </pc:sldChg>
      <pc:sldChg chg="delSp modSp add">
        <pc:chgData name="Bart" userId="651d12b42ac489f6" providerId="LiveId" clId="{65BDD87C-3FAD-4C4F-BE37-E4F5916FCB3A}" dt="2019-06-14T15:23:09.967" v="4703" actId="207"/>
        <pc:sldMkLst>
          <pc:docMk/>
          <pc:sldMk cId="2983013888" sldId="290"/>
        </pc:sldMkLst>
        <pc:spChg chg="mod">
          <ac:chgData name="Bart" userId="651d12b42ac489f6" providerId="LiveId" clId="{65BDD87C-3FAD-4C4F-BE37-E4F5916FCB3A}" dt="2019-06-14T15:23:09.967" v="4703" actId="207"/>
          <ac:spMkLst>
            <pc:docMk/>
            <pc:sldMk cId="2983013888" sldId="290"/>
            <ac:spMk id="2" creationId="{BBD0175C-A3BE-404F-B180-C07FE9EB62F9}"/>
          </ac:spMkLst>
        </pc:spChg>
        <pc:spChg chg="del">
          <ac:chgData name="Bart" userId="651d12b42ac489f6" providerId="LiveId" clId="{65BDD87C-3FAD-4C4F-BE37-E4F5916FCB3A}" dt="2019-06-14T15:22:29.175" v="4699" actId="478"/>
          <ac:spMkLst>
            <pc:docMk/>
            <pc:sldMk cId="2983013888" sldId="290"/>
            <ac:spMk id="3" creationId="{B94DBEC6-6541-425A-8689-B39E9D160E60}"/>
          </ac:spMkLst>
        </pc:spChg>
      </pc:sldChg>
      <pc:sldChg chg="addSp delSp modSp add">
        <pc:chgData name="Bart" userId="651d12b42ac489f6" providerId="LiveId" clId="{65BDD87C-3FAD-4C4F-BE37-E4F5916FCB3A}" dt="2019-06-14T15:40:12.902" v="4857" actId="20577"/>
        <pc:sldMkLst>
          <pc:docMk/>
          <pc:sldMk cId="739012387" sldId="291"/>
        </pc:sldMkLst>
        <pc:spChg chg="mod">
          <ac:chgData name="Bart" userId="651d12b42ac489f6" providerId="LiveId" clId="{65BDD87C-3FAD-4C4F-BE37-E4F5916FCB3A}" dt="2019-06-14T15:40:12.902" v="4857" actId="20577"/>
          <ac:spMkLst>
            <pc:docMk/>
            <pc:sldMk cId="739012387" sldId="291"/>
            <ac:spMk id="2" creationId="{ED30AE0F-4D9E-43EA-AC29-69EC762B1745}"/>
          </ac:spMkLst>
        </pc:spChg>
        <pc:spChg chg="del">
          <ac:chgData name="Bart" userId="651d12b42ac489f6" providerId="LiveId" clId="{65BDD87C-3FAD-4C4F-BE37-E4F5916FCB3A}" dt="2019-06-14T15:24:49.188" v="4705" actId="931"/>
          <ac:spMkLst>
            <pc:docMk/>
            <pc:sldMk cId="739012387" sldId="291"/>
            <ac:spMk id="3" creationId="{5CC20D4C-F24E-4406-AD0F-96D15717196B}"/>
          </ac:spMkLst>
        </pc:spChg>
        <pc:spChg chg="add del mod">
          <ac:chgData name="Bart" userId="651d12b42ac489f6" providerId="LiveId" clId="{65BDD87C-3FAD-4C4F-BE37-E4F5916FCB3A}" dt="2019-06-14T15:27:31.588" v="4747" actId="478"/>
          <ac:spMkLst>
            <pc:docMk/>
            <pc:sldMk cId="739012387" sldId="291"/>
            <ac:spMk id="12" creationId="{BD929C19-7868-43FE-8D88-FC180EA01E18}"/>
          </ac:spMkLst>
        </pc:spChg>
        <pc:spChg chg="add mod">
          <ac:chgData name="Bart" userId="651d12b42ac489f6" providerId="LiveId" clId="{65BDD87C-3FAD-4C4F-BE37-E4F5916FCB3A}" dt="2019-06-14T15:28:49.987" v="4772" actId="1076"/>
          <ac:spMkLst>
            <pc:docMk/>
            <pc:sldMk cId="739012387" sldId="291"/>
            <ac:spMk id="13" creationId="{6B43AF1C-18C7-4DEC-894A-513D6BC007BF}"/>
          </ac:spMkLst>
        </pc:spChg>
        <pc:spChg chg="add mod">
          <ac:chgData name="Bart" userId="651d12b42ac489f6" providerId="LiveId" clId="{65BDD87C-3FAD-4C4F-BE37-E4F5916FCB3A}" dt="2019-06-14T15:28:12.053" v="4763" actId="1076"/>
          <ac:spMkLst>
            <pc:docMk/>
            <pc:sldMk cId="739012387" sldId="291"/>
            <ac:spMk id="14" creationId="{D8814ACA-BDEE-4B21-8E05-9C68BD0162D7}"/>
          </ac:spMkLst>
        </pc:spChg>
        <pc:spChg chg="add mod">
          <ac:chgData name="Bart" userId="651d12b42ac489f6" providerId="LiveId" clId="{65BDD87C-3FAD-4C4F-BE37-E4F5916FCB3A}" dt="2019-06-14T15:28:29.108" v="4770" actId="1076"/>
          <ac:spMkLst>
            <pc:docMk/>
            <pc:sldMk cId="739012387" sldId="291"/>
            <ac:spMk id="15" creationId="{6B2DB5E4-9414-492C-9579-837BFE7AE163}"/>
          </ac:spMkLst>
        </pc:spChg>
        <pc:picChg chg="add mod">
          <ac:chgData name="Bart" userId="651d12b42ac489f6" providerId="LiveId" clId="{65BDD87C-3FAD-4C4F-BE37-E4F5916FCB3A}" dt="2019-06-14T15:26:42.996" v="4743"/>
          <ac:picMkLst>
            <pc:docMk/>
            <pc:sldMk cId="739012387" sldId="291"/>
            <ac:picMk id="7" creationId="{2ACD5D0D-2EBC-4695-8366-52821E08DBB6}"/>
          </ac:picMkLst>
        </pc:picChg>
        <pc:picChg chg="add mod">
          <ac:chgData name="Bart" userId="651d12b42ac489f6" providerId="LiveId" clId="{65BDD87C-3FAD-4C4F-BE37-E4F5916FCB3A}" dt="2019-06-14T15:26:49.162" v="4744"/>
          <ac:picMkLst>
            <pc:docMk/>
            <pc:sldMk cId="739012387" sldId="291"/>
            <ac:picMk id="9" creationId="{9ADC260F-3188-49E7-8DD2-724112681BB6}"/>
          </ac:picMkLst>
        </pc:picChg>
        <pc:picChg chg="add mod">
          <ac:chgData name="Bart" userId="651d12b42ac489f6" providerId="LiveId" clId="{65BDD87C-3FAD-4C4F-BE37-E4F5916FCB3A}" dt="2019-06-14T15:26:56.181" v="4745"/>
          <ac:picMkLst>
            <pc:docMk/>
            <pc:sldMk cId="739012387" sldId="291"/>
            <ac:picMk id="11" creationId="{87C17867-41FA-434E-A11C-437CC5BEE652}"/>
          </ac:picMkLst>
        </pc:picChg>
      </pc:sldChg>
      <pc:sldMasterChg chg="modSldLayout">
        <pc:chgData name="Bart" userId="651d12b42ac489f6" providerId="LiveId" clId="{65BDD87C-3FAD-4C4F-BE37-E4F5916FCB3A}" dt="2019-06-13T15:04:21.972" v="1344" actId="478"/>
        <pc:sldMasterMkLst>
          <pc:docMk/>
          <pc:sldMasterMk cId="2825351473" sldId="2147483648"/>
        </pc:sldMasterMkLst>
        <pc:sldLayoutChg chg="delSp">
          <pc:chgData name="Bart" userId="651d12b42ac489f6" providerId="LiveId" clId="{65BDD87C-3FAD-4C4F-BE37-E4F5916FCB3A}" dt="2019-06-13T15:04:08.493" v="1340" actId="478"/>
          <pc:sldLayoutMkLst>
            <pc:docMk/>
            <pc:sldMasterMk cId="2825351473" sldId="2147483648"/>
            <pc:sldLayoutMk cId="3464295636" sldId="2147483649"/>
          </pc:sldLayoutMkLst>
          <pc:spChg chg="del">
            <ac:chgData name="Bart" userId="651d12b42ac489f6" providerId="LiveId" clId="{65BDD87C-3FAD-4C4F-BE37-E4F5916FCB3A}" dt="2019-06-13T15:04:08.493" v="1340" actId="478"/>
            <ac:spMkLst>
              <pc:docMk/>
              <pc:sldMasterMk cId="2825351473" sldId="2147483648"/>
              <pc:sldLayoutMk cId="3464295636" sldId="2147483649"/>
              <ac:spMk id="18" creationId="{00000000-0000-0000-0000-000000000000}"/>
            </ac:spMkLst>
          </pc:spChg>
        </pc:sldLayoutChg>
        <pc:sldLayoutChg chg="delSp">
          <pc:chgData name="Bart" userId="651d12b42ac489f6" providerId="LiveId" clId="{65BDD87C-3FAD-4C4F-BE37-E4F5916FCB3A}" dt="2019-06-13T15:04:04.796" v="1339" actId="478"/>
          <pc:sldLayoutMkLst>
            <pc:docMk/>
            <pc:sldMasterMk cId="2825351473" sldId="2147483648"/>
            <pc:sldLayoutMk cId="308458834" sldId="2147483650"/>
          </pc:sldLayoutMkLst>
          <pc:spChg chg="del">
            <ac:chgData name="Bart" userId="651d12b42ac489f6" providerId="LiveId" clId="{65BDD87C-3FAD-4C4F-BE37-E4F5916FCB3A}" dt="2019-06-13T15:04:03.116" v="1338" actId="478"/>
            <ac:spMkLst>
              <pc:docMk/>
              <pc:sldMasterMk cId="2825351473" sldId="2147483648"/>
              <pc:sldLayoutMk cId="308458834" sldId="2147483650"/>
              <ac:spMk id="8" creationId="{00000000-0000-0000-0000-000000000000}"/>
            </ac:spMkLst>
          </pc:spChg>
          <pc:picChg chg="del">
            <ac:chgData name="Bart" userId="651d12b42ac489f6" providerId="LiveId" clId="{65BDD87C-3FAD-4C4F-BE37-E4F5916FCB3A}" dt="2019-06-13T15:04:04.796" v="1339" actId="478"/>
            <ac:picMkLst>
              <pc:docMk/>
              <pc:sldMasterMk cId="2825351473" sldId="2147483648"/>
              <pc:sldLayoutMk cId="308458834" sldId="2147483650"/>
              <ac:picMk id="10" creationId="{00000000-0000-0000-0000-000000000000}"/>
            </ac:picMkLst>
          </pc:picChg>
        </pc:sldLayoutChg>
        <pc:sldLayoutChg chg="delSp">
          <pc:chgData name="Bart" userId="651d12b42ac489f6" providerId="LiveId" clId="{65BDD87C-3FAD-4C4F-BE37-E4F5916FCB3A}" dt="2019-06-13T15:03:59.772" v="1337" actId="478"/>
          <pc:sldLayoutMkLst>
            <pc:docMk/>
            <pc:sldMasterMk cId="2825351473" sldId="2147483648"/>
            <pc:sldLayoutMk cId="2942047236" sldId="2147483652"/>
          </pc:sldLayoutMkLst>
          <pc:spChg chg="del">
            <ac:chgData name="Bart" userId="651d12b42ac489f6" providerId="LiveId" clId="{65BDD87C-3FAD-4C4F-BE37-E4F5916FCB3A}" dt="2019-06-13T15:03:59.772" v="1337" actId="478"/>
            <ac:spMkLst>
              <pc:docMk/>
              <pc:sldMasterMk cId="2825351473" sldId="2147483648"/>
              <pc:sldLayoutMk cId="2942047236" sldId="2147483652"/>
              <ac:spMk id="10" creationId="{00000000-0000-0000-0000-000000000000}"/>
            </ac:spMkLst>
          </pc:spChg>
          <pc:picChg chg="del">
            <ac:chgData name="Bart" userId="651d12b42ac489f6" providerId="LiveId" clId="{65BDD87C-3FAD-4C4F-BE37-E4F5916FCB3A}" dt="2019-06-13T15:03:57.482" v="1336" actId="478"/>
            <ac:picMkLst>
              <pc:docMk/>
              <pc:sldMasterMk cId="2825351473" sldId="2147483648"/>
              <pc:sldLayoutMk cId="2942047236" sldId="2147483652"/>
              <ac:picMk id="12" creationId="{00000000-0000-0000-0000-000000000000}"/>
            </ac:picMkLst>
          </pc:picChg>
        </pc:sldLayoutChg>
        <pc:sldLayoutChg chg="delSp modSp">
          <pc:chgData name="Bart" userId="651d12b42ac489f6" providerId="LiveId" clId="{65BDD87C-3FAD-4C4F-BE37-E4F5916FCB3A}" dt="2019-06-13T15:03:53.378" v="1335" actId="478"/>
          <pc:sldLayoutMkLst>
            <pc:docMk/>
            <pc:sldMasterMk cId="2825351473" sldId="2147483648"/>
            <pc:sldLayoutMk cId="1835120476" sldId="2147483661"/>
          </pc:sldLayoutMkLst>
          <pc:spChg chg="del mod">
            <ac:chgData name="Bart" userId="651d12b42ac489f6" providerId="LiveId" clId="{65BDD87C-3FAD-4C4F-BE37-E4F5916FCB3A}" dt="2019-06-13T15:03:53.378" v="1335" actId="478"/>
            <ac:spMkLst>
              <pc:docMk/>
              <pc:sldMasterMk cId="2825351473" sldId="2147483648"/>
              <pc:sldLayoutMk cId="1835120476" sldId="2147483661"/>
              <ac:spMk id="8" creationId="{00000000-0000-0000-0000-000000000000}"/>
            </ac:spMkLst>
          </pc:spChg>
          <pc:picChg chg="del">
            <ac:chgData name="Bart" userId="651d12b42ac489f6" providerId="LiveId" clId="{65BDD87C-3FAD-4C4F-BE37-E4F5916FCB3A}" dt="2019-06-13T15:03:50.920" v="1334" actId="478"/>
            <ac:picMkLst>
              <pc:docMk/>
              <pc:sldMasterMk cId="2825351473" sldId="2147483648"/>
              <pc:sldLayoutMk cId="1835120476" sldId="2147483661"/>
              <ac:picMk id="9" creationId="{00000000-0000-0000-0000-000000000000}"/>
            </ac:picMkLst>
          </pc:picChg>
        </pc:sldLayoutChg>
        <pc:sldLayoutChg chg="delSp">
          <pc:chgData name="Bart" userId="651d12b42ac489f6" providerId="LiveId" clId="{65BDD87C-3FAD-4C4F-BE37-E4F5916FCB3A}" dt="2019-06-13T15:03:07.963" v="1332" actId="478"/>
          <pc:sldLayoutMkLst>
            <pc:docMk/>
            <pc:sldMasterMk cId="2825351473" sldId="2147483648"/>
            <pc:sldLayoutMk cId="2327325605" sldId="2147483662"/>
          </pc:sldLayoutMkLst>
          <pc:spChg chg="del">
            <ac:chgData name="Bart" userId="651d12b42ac489f6" providerId="LiveId" clId="{65BDD87C-3FAD-4C4F-BE37-E4F5916FCB3A}" dt="2019-06-13T15:03:03.662" v="1331" actId="478"/>
            <ac:spMkLst>
              <pc:docMk/>
              <pc:sldMasterMk cId="2825351473" sldId="2147483648"/>
              <pc:sldLayoutMk cId="2327325605" sldId="2147483662"/>
              <ac:spMk id="8" creationId="{00000000-0000-0000-0000-000000000000}"/>
            </ac:spMkLst>
          </pc:spChg>
          <pc:picChg chg="del">
            <ac:chgData name="Bart" userId="651d12b42ac489f6" providerId="LiveId" clId="{65BDD87C-3FAD-4C4F-BE37-E4F5916FCB3A}" dt="2019-06-13T15:03:07.963" v="1332" actId="478"/>
            <ac:picMkLst>
              <pc:docMk/>
              <pc:sldMasterMk cId="2825351473" sldId="2147483648"/>
              <pc:sldLayoutMk cId="2327325605" sldId="2147483662"/>
              <ac:picMk id="9" creationId="{00000000-0000-0000-0000-000000000000}"/>
            </ac:picMkLst>
          </pc:picChg>
        </pc:sldLayoutChg>
        <pc:sldLayoutChg chg="delSp">
          <pc:chgData name="Bart" userId="651d12b42ac489f6" providerId="LiveId" clId="{65BDD87C-3FAD-4C4F-BE37-E4F5916FCB3A}" dt="2019-06-13T15:04:18.426" v="1343" actId="478"/>
          <pc:sldLayoutMkLst>
            <pc:docMk/>
            <pc:sldMasterMk cId="2825351473" sldId="2147483648"/>
            <pc:sldLayoutMk cId="493145443" sldId="2147483663"/>
          </pc:sldLayoutMkLst>
          <pc:spChg chg="del">
            <ac:chgData name="Bart" userId="651d12b42ac489f6" providerId="LiveId" clId="{65BDD87C-3FAD-4C4F-BE37-E4F5916FCB3A}" dt="2019-06-13T15:04:18.426" v="1343" actId="478"/>
            <ac:spMkLst>
              <pc:docMk/>
              <pc:sldMasterMk cId="2825351473" sldId="2147483648"/>
              <pc:sldLayoutMk cId="493145443" sldId="2147483663"/>
              <ac:spMk id="10" creationId="{00000000-0000-0000-0000-000000000000}"/>
            </ac:spMkLst>
          </pc:spChg>
          <pc:spChg chg="del">
            <ac:chgData name="Bart" userId="651d12b42ac489f6" providerId="LiveId" clId="{65BDD87C-3FAD-4C4F-BE37-E4F5916FCB3A}" dt="2019-06-13T15:04:15.585" v="1341" actId="478"/>
            <ac:spMkLst>
              <pc:docMk/>
              <pc:sldMasterMk cId="2825351473" sldId="2147483648"/>
              <pc:sldLayoutMk cId="493145443" sldId="2147483663"/>
              <ac:spMk id="11" creationId="{00000000-0000-0000-0000-000000000000}"/>
            </ac:spMkLst>
          </pc:spChg>
          <pc:picChg chg="del">
            <ac:chgData name="Bart" userId="651d12b42ac489f6" providerId="LiveId" clId="{65BDD87C-3FAD-4C4F-BE37-E4F5916FCB3A}" dt="2019-06-13T15:04:17.602" v="1342" actId="478"/>
            <ac:picMkLst>
              <pc:docMk/>
              <pc:sldMasterMk cId="2825351473" sldId="2147483648"/>
              <pc:sldLayoutMk cId="493145443" sldId="2147483663"/>
              <ac:picMk id="14" creationId="{00000000-0000-0000-0000-000000000000}"/>
            </ac:picMkLst>
          </pc:picChg>
        </pc:sldLayoutChg>
        <pc:sldLayoutChg chg="delSp">
          <pc:chgData name="Bart" userId="651d12b42ac489f6" providerId="LiveId" clId="{65BDD87C-3FAD-4C4F-BE37-E4F5916FCB3A}" dt="2019-06-13T15:04:21.972" v="1344" actId="478"/>
          <pc:sldLayoutMkLst>
            <pc:docMk/>
            <pc:sldMasterMk cId="2825351473" sldId="2147483648"/>
            <pc:sldLayoutMk cId="830662813" sldId="2147483664"/>
          </pc:sldLayoutMkLst>
          <pc:spChg chg="del">
            <ac:chgData name="Bart" userId="651d12b42ac489f6" providerId="LiveId" clId="{65BDD87C-3FAD-4C4F-BE37-E4F5916FCB3A}" dt="2019-06-13T15:04:21.972" v="1344" actId="478"/>
            <ac:spMkLst>
              <pc:docMk/>
              <pc:sldMasterMk cId="2825351473" sldId="2147483648"/>
              <pc:sldLayoutMk cId="830662813" sldId="2147483664"/>
              <ac:spMk id="9" creationId="{00000000-0000-0000-0000-000000000000}"/>
            </ac:spMkLst>
          </pc:spChg>
        </pc:sldLayoutChg>
      </pc:sldMasterChg>
    </pc:docChg>
  </pc:docChgLst>
  <pc:docChgLst>
    <pc:chgData name="Bart" userId="651d12b42ac489f6" providerId="LiveId" clId="{840E821A-9A07-4EA5-B791-DB74A757C633}"/>
    <pc:docChg chg="undo custSel addSld delSld modSld modMainMaster">
      <pc:chgData name="Bart" userId="651d12b42ac489f6" providerId="LiveId" clId="{840E821A-9A07-4EA5-B791-DB74A757C633}" dt="2019-06-12T20:33:48.608" v="4472"/>
      <pc:docMkLst>
        <pc:docMk/>
      </pc:docMkLst>
      <pc:sldChg chg="modSp modTransition">
        <pc:chgData name="Bart" userId="651d12b42ac489f6" providerId="LiveId" clId="{840E821A-9A07-4EA5-B791-DB74A757C633}" dt="2019-06-12T20:33:48.608" v="4472"/>
        <pc:sldMkLst>
          <pc:docMk/>
          <pc:sldMk cId="748930153" sldId="259"/>
        </pc:sldMkLst>
        <pc:spChg chg="mod">
          <ac:chgData name="Bart" userId="651d12b42ac489f6" providerId="LiveId" clId="{840E821A-9A07-4EA5-B791-DB74A757C633}" dt="2019-06-12T10:02:23.786" v="457" actId="1076"/>
          <ac:spMkLst>
            <pc:docMk/>
            <pc:sldMk cId="748930153" sldId="259"/>
            <ac:spMk id="3" creationId="{00000000-0000-0000-0000-000000000000}"/>
          </ac:spMkLst>
        </pc:spChg>
        <pc:spChg chg="mod">
          <ac:chgData name="Bart" userId="651d12b42ac489f6" providerId="LiveId" clId="{840E821A-9A07-4EA5-B791-DB74A757C633}" dt="2019-06-12T10:02:20.985" v="456" actId="1076"/>
          <ac:spMkLst>
            <pc:docMk/>
            <pc:sldMk cId="748930153" sldId="259"/>
            <ac:spMk id="4" creationId="{00000000-0000-0000-0000-000000000000}"/>
          </ac:spMkLst>
        </pc:spChg>
        <pc:spChg chg="mod">
          <ac:chgData name="Bart" userId="651d12b42ac489f6" providerId="LiveId" clId="{840E821A-9A07-4EA5-B791-DB74A757C633}" dt="2019-06-12T10:02:17.847" v="455" actId="14100"/>
          <ac:spMkLst>
            <pc:docMk/>
            <pc:sldMk cId="748930153" sldId="259"/>
            <ac:spMk id="6" creationId="{00000000-0000-0000-0000-000000000000}"/>
          </ac:spMkLst>
        </pc:spChg>
        <pc:picChg chg="mod">
          <ac:chgData name="Bart" userId="651d12b42ac489f6" providerId="LiveId" clId="{840E821A-9A07-4EA5-B791-DB74A757C633}" dt="2019-06-12T09:58:09.150" v="440" actId="1076"/>
          <ac:picMkLst>
            <pc:docMk/>
            <pc:sldMk cId="748930153" sldId="259"/>
            <ac:picMk id="32" creationId="{00000000-0000-0000-0000-000000000000}"/>
          </ac:picMkLst>
        </pc:picChg>
      </pc:sldChg>
      <pc:sldChg chg="modSp add modTransition">
        <pc:chgData name="Bart" userId="651d12b42ac489f6" providerId="LiveId" clId="{840E821A-9A07-4EA5-B791-DB74A757C633}" dt="2019-06-12T20:33:48.608" v="4472"/>
        <pc:sldMkLst>
          <pc:docMk/>
          <pc:sldMk cId="2595713641" sldId="260"/>
        </pc:sldMkLst>
        <pc:spChg chg="mod">
          <ac:chgData name="Bart" userId="651d12b42ac489f6" providerId="LiveId" clId="{840E821A-9A07-4EA5-B791-DB74A757C633}" dt="2019-06-12T09:33:14.027" v="25" actId="20577"/>
          <ac:spMkLst>
            <pc:docMk/>
            <pc:sldMk cId="2595713641" sldId="260"/>
            <ac:spMk id="4" creationId="{683463A2-297D-4EF8-A415-B749A9E0F0EA}"/>
          </ac:spMkLst>
        </pc:spChg>
        <pc:spChg chg="mod">
          <ac:chgData name="Bart" userId="651d12b42ac489f6" providerId="LiveId" clId="{840E821A-9A07-4EA5-B791-DB74A757C633}" dt="2019-06-12T10:03:42.427" v="458" actId="115"/>
          <ac:spMkLst>
            <pc:docMk/>
            <pc:sldMk cId="2595713641" sldId="260"/>
            <ac:spMk id="5" creationId="{999C433B-2D3E-4BDA-B019-83698DBD3EF2}"/>
          </ac:spMkLst>
        </pc:spChg>
      </pc:sldChg>
      <pc:sldChg chg="modSp add modTransition">
        <pc:chgData name="Bart" userId="651d12b42ac489f6" providerId="LiveId" clId="{840E821A-9A07-4EA5-B791-DB74A757C633}" dt="2019-06-12T20:33:48.608" v="4472"/>
        <pc:sldMkLst>
          <pc:docMk/>
          <pc:sldMk cId="3671589101" sldId="261"/>
        </pc:sldMkLst>
        <pc:spChg chg="mod">
          <ac:chgData name="Bart" userId="651d12b42ac489f6" providerId="LiveId" clId="{840E821A-9A07-4EA5-B791-DB74A757C633}" dt="2019-06-12T10:04:39.359" v="465" actId="20577"/>
          <ac:spMkLst>
            <pc:docMk/>
            <pc:sldMk cId="3671589101" sldId="261"/>
            <ac:spMk id="4" creationId="{53AAD4A5-A845-4170-81C2-9FC2BF679C73}"/>
          </ac:spMkLst>
        </pc:spChg>
      </pc:sldChg>
      <pc:sldChg chg="modSp add modTransition">
        <pc:chgData name="Bart" userId="651d12b42ac489f6" providerId="LiveId" clId="{840E821A-9A07-4EA5-B791-DB74A757C633}" dt="2019-06-12T20:33:48.608" v="4472"/>
        <pc:sldMkLst>
          <pc:docMk/>
          <pc:sldMk cId="1221653198" sldId="262"/>
        </pc:sldMkLst>
        <pc:spChg chg="mod">
          <ac:chgData name="Bart" userId="651d12b42ac489f6" providerId="LiveId" clId="{840E821A-9A07-4EA5-B791-DB74A757C633}" dt="2019-06-12T10:04:49.361" v="481" actId="20577"/>
          <ac:spMkLst>
            <pc:docMk/>
            <pc:sldMk cId="1221653198" sldId="262"/>
            <ac:spMk id="4" creationId="{262B1105-DDA9-44B1-8B74-AE83CB144301}"/>
          </ac:spMkLst>
        </pc:spChg>
        <pc:spChg chg="mod">
          <ac:chgData name="Bart" userId="651d12b42ac489f6" providerId="LiveId" clId="{840E821A-9A07-4EA5-B791-DB74A757C633}" dt="2019-06-12T11:04:08.462" v="1813" actId="113"/>
          <ac:spMkLst>
            <pc:docMk/>
            <pc:sldMk cId="1221653198" sldId="262"/>
            <ac:spMk id="5" creationId="{0EFB3B02-5CFC-43E5-B5FF-22581EC4DFAA}"/>
          </ac:spMkLst>
        </pc:spChg>
      </pc:sldChg>
      <pc:sldChg chg="modSp add modTransition">
        <pc:chgData name="Bart" userId="651d12b42ac489f6" providerId="LiveId" clId="{840E821A-9A07-4EA5-B791-DB74A757C633}" dt="2019-06-12T20:33:48.608" v="4472"/>
        <pc:sldMkLst>
          <pc:docMk/>
          <pc:sldMk cId="3133550493" sldId="263"/>
        </pc:sldMkLst>
        <pc:spChg chg="mod">
          <ac:chgData name="Bart" userId="651d12b42ac489f6" providerId="LiveId" clId="{840E821A-9A07-4EA5-B791-DB74A757C633}" dt="2019-06-12T10:05:06.566" v="498" actId="20577"/>
          <ac:spMkLst>
            <pc:docMk/>
            <pc:sldMk cId="3133550493" sldId="263"/>
            <ac:spMk id="4" creationId="{8E2B6629-EFD5-45D2-9409-5AA5E7868A62}"/>
          </ac:spMkLst>
        </pc:spChg>
      </pc:sldChg>
      <pc:sldChg chg="addSp delSp modSp add modTransition">
        <pc:chgData name="Bart" userId="651d12b42ac489f6" providerId="LiveId" clId="{840E821A-9A07-4EA5-B791-DB74A757C633}" dt="2019-06-12T20:33:48.608" v="4472"/>
        <pc:sldMkLst>
          <pc:docMk/>
          <pc:sldMk cId="738309964" sldId="267"/>
        </pc:sldMkLst>
        <pc:spChg chg="mod">
          <ac:chgData name="Bart" userId="651d12b42ac489f6" providerId="LiveId" clId="{840E821A-9A07-4EA5-B791-DB74A757C633}" dt="2019-06-12T17:36:24.934" v="3734" actId="20577"/>
          <ac:spMkLst>
            <pc:docMk/>
            <pc:sldMk cId="738309964" sldId="267"/>
            <ac:spMk id="2" creationId="{E7F9B9C7-E522-4745-A9F1-95289AEF2D39}"/>
          </ac:spMkLst>
        </pc:spChg>
        <pc:spChg chg="del">
          <ac:chgData name="Bart" userId="651d12b42ac489f6" providerId="LiveId" clId="{840E821A-9A07-4EA5-B791-DB74A757C633}" dt="2019-06-12T17:32:47.055" v="3672" actId="931"/>
          <ac:spMkLst>
            <pc:docMk/>
            <pc:sldMk cId="738309964" sldId="267"/>
            <ac:spMk id="3" creationId="{488AFC7E-3A00-436F-8F21-1A177AB094D0}"/>
          </ac:spMkLst>
        </pc:spChg>
        <pc:picChg chg="add mod">
          <ac:chgData name="Bart" userId="651d12b42ac489f6" providerId="LiveId" clId="{840E821A-9A07-4EA5-B791-DB74A757C633}" dt="2019-06-12T17:35:52.006" v="3703" actId="14100"/>
          <ac:picMkLst>
            <pc:docMk/>
            <pc:sldMk cId="738309964" sldId="267"/>
            <ac:picMk id="7" creationId="{51DC312B-F12C-4053-919D-2647822CF699}"/>
          </ac:picMkLst>
        </pc:picChg>
        <pc:picChg chg="add mod">
          <ac:chgData name="Bart" userId="651d12b42ac489f6" providerId="LiveId" clId="{840E821A-9A07-4EA5-B791-DB74A757C633}" dt="2019-06-12T17:35:45.256" v="3701" actId="1076"/>
          <ac:picMkLst>
            <pc:docMk/>
            <pc:sldMk cId="738309964" sldId="267"/>
            <ac:picMk id="9" creationId="{5E740C3A-839C-43AE-96F6-0B08ACC44F22}"/>
          </ac:picMkLst>
        </pc:picChg>
        <pc:picChg chg="add mod">
          <ac:chgData name="Bart" userId="651d12b42ac489f6" providerId="LiveId" clId="{840E821A-9A07-4EA5-B791-DB74A757C633}" dt="2019-06-12T17:35:58.745" v="3705" actId="14100"/>
          <ac:picMkLst>
            <pc:docMk/>
            <pc:sldMk cId="738309964" sldId="267"/>
            <ac:picMk id="11" creationId="{40B9E33B-B497-41B2-B5C4-741F5DD3716F}"/>
          </ac:picMkLst>
        </pc:picChg>
      </pc:sldChg>
      <pc:sldMasterChg chg="modTransition modSldLayout">
        <pc:chgData name="Bart" userId="651d12b42ac489f6" providerId="LiveId" clId="{840E821A-9A07-4EA5-B791-DB74A757C633}" dt="2019-06-12T20:33:48.608" v="4472"/>
        <pc:sldMasterMkLst>
          <pc:docMk/>
          <pc:sldMasterMk cId="2825351473" sldId="2147483648"/>
        </pc:sldMasterMkLst>
        <pc:sldLayoutChg chg="modTransition">
          <pc:chgData name="Bart" userId="651d12b42ac489f6" providerId="LiveId" clId="{840E821A-9A07-4EA5-B791-DB74A757C633}" dt="2019-06-12T20:33:48.608" v="4472"/>
          <pc:sldLayoutMkLst>
            <pc:docMk/>
            <pc:sldMasterMk cId="2825351473" sldId="2147483648"/>
            <pc:sldLayoutMk cId="3464295636" sldId="2147483649"/>
          </pc:sldLayoutMkLst>
        </pc:sldLayoutChg>
        <pc:sldLayoutChg chg="modTransition">
          <pc:chgData name="Bart" userId="651d12b42ac489f6" providerId="LiveId" clId="{840E821A-9A07-4EA5-B791-DB74A757C633}" dt="2019-06-12T20:33:48.608" v="4472"/>
          <pc:sldLayoutMkLst>
            <pc:docMk/>
            <pc:sldMasterMk cId="2825351473" sldId="2147483648"/>
            <pc:sldLayoutMk cId="308458834" sldId="2147483650"/>
          </pc:sldLayoutMkLst>
        </pc:sldLayoutChg>
        <pc:sldLayoutChg chg="modTransition">
          <pc:chgData name="Bart" userId="651d12b42ac489f6" providerId="LiveId" clId="{840E821A-9A07-4EA5-B791-DB74A757C633}" dt="2019-06-12T20:33:48.608" v="4472"/>
          <pc:sldLayoutMkLst>
            <pc:docMk/>
            <pc:sldMasterMk cId="2825351473" sldId="2147483648"/>
            <pc:sldLayoutMk cId="2942047236" sldId="2147483652"/>
          </pc:sldLayoutMkLst>
        </pc:sldLayoutChg>
        <pc:sldLayoutChg chg="modTransition">
          <pc:chgData name="Bart" userId="651d12b42ac489f6" providerId="LiveId" clId="{840E821A-9A07-4EA5-B791-DB74A757C633}" dt="2019-06-12T20:33:48.608" v="4472"/>
          <pc:sldLayoutMkLst>
            <pc:docMk/>
            <pc:sldMasterMk cId="2825351473" sldId="2147483648"/>
            <pc:sldLayoutMk cId="1835120476" sldId="2147483661"/>
          </pc:sldLayoutMkLst>
        </pc:sldLayoutChg>
        <pc:sldLayoutChg chg="modTransition">
          <pc:chgData name="Bart" userId="651d12b42ac489f6" providerId="LiveId" clId="{840E821A-9A07-4EA5-B791-DB74A757C633}" dt="2019-06-12T20:33:48.608" v="4472"/>
          <pc:sldLayoutMkLst>
            <pc:docMk/>
            <pc:sldMasterMk cId="2825351473" sldId="2147483648"/>
            <pc:sldLayoutMk cId="2327325605" sldId="2147483662"/>
          </pc:sldLayoutMkLst>
        </pc:sldLayoutChg>
        <pc:sldLayoutChg chg="modTransition">
          <pc:chgData name="Bart" userId="651d12b42ac489f6" providerId="LiveId" clId="{840E821A-9A07-4EA5-B791-DB74A757C633}" dt="2019-06-12T20:33:48.608" v="4472"/>
          <pc:sldLayoutMkLst>
            <pc:docMk/>
            <pc:sldMasterMk cId="2825351473" sldId="2147483648"/>
            <pc:sldLayoutMk cId="493145443" sldId="2147483663"/>
          </pc:sldLayoutMkLst>
        </pc:sldLayoutChg>
        <pc:sldLayoutChg chg="modTransition">
          <pc:chgData name="Bart" userId="651d12b42ac489f6" providerId="LiveId" clId="{840E821A-9A07-4EA5-B791-DB74A757C633}" dt="2019-06-12T20:33:48.608" v="4472"/>
          <pc:sldLayoutMkLst>
            <pc:docMk/>
            <pc:sldMasterMk cId="2825351473" sldId="2147483648"/>
            <pc:sldLayoutMk cId="830662813" sldId="214748366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4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Relative L1 Error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 CEDOS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0.18991385374519398</c:v>
                </c:pt>
                <c:pt idx="1">
                  <c:v>0.18080033663739187</c:v>
                </c:pt>
                <c:pt idx="2">
                  <c:v>0.17763262015791839</c:v>
                </c:pt>
                <c:pt idx="3">
                  <c:v>0.17716571170322845</c:v>
                </c:pt>
                <c:pt idx="4">
                  <c:v>0.17782722338541171</c:v>
                </c:pt>
                <c:pt idx="5">
                  <c:v>0.17896642625254847</c:v>
                </c:pt>
                <c:pt idx="6">
                  <c:v>0.1803316324035123</c:v>
                </c:pt>
                <c:pt idx="7">
                  <c:v>0.18182966597309097</c:v>
                </c:pt>
                <c:pt idx="8">
                  <c:v>0.18339496653545648</c:v>
                </c:pt>
                <c:pt idx="9">
                  <c:v>0.18499082366532263</c:v>
                </c:pt>
                <c:pt idx="10">
                  <c:v>0.1865968771971887</c:v>
                </c:pt>
                <c:pt idx="11">
                  <c:v>0.18820653669843276</c:v>
                </c:pt>
                <c:pt idx="12">
                  <c:v>0.18981101390273392</c:v>
                </c:pt>
                <c:pt idx="13">
                  <c:v>0.1914074121946632</c:v>
                </c:pt>
                <c:pt idx="14">
                  <c:v>0.19299340488733216</c:v>
                </c:pt>
                <c:pt idx="15">
                  <c:v>0.19456844226924105</c:v>
                </c:pt>
                <c:pt idx="16">
                  <c:v>0.19613349739593489</c:v>
                </c:pt>
                <c:pt idx="17">
                  <c:v>0.19768412674845209</c:v>
                </c:pt>
                <c:pt idx="18">
                  <c:v>0.19922229842683117</c:v>
                </c:pt>
                <c:pt idx="19">
                  <c:v>0.20074731546054894</c:v>
                </c:pt>
                <c:pt idx="20">
                  <c:v>0.20225968217022064</c:v>
                </c:pt>
                <c:pt idx="21">
                  <c:v>0.20376024109425669</c:v>
                </c:pt>
                <c:pt idx="22">
                  <c:v>0.20524983692298612</c:v>
                </c:pt>
                <c:pt idx="23">
                  <c:v>0.20672760639336818</c:v>
                </c:pt>
                <c:pt idx="24">
                  <c:v>0.20819331782268857</c:v>
                </c:pt>
                <c:pt idx="25">
                  <c:v>0.20964732675014466</c:v>
                </c:pt>
                <c:pt idx="26">
                  <c:v>0.21108989479249921</c:v>
                </c:pt>
                <c:pt idx="27">
                  <c:v>0.21252133412335503</c:v>
                </c:pt>
                <c:pt idx="28">
                  <c:v>0.21394095798803037</c:v>
                </c:pt>
                <c:pt idx="29">
                  <c:v>0.21534965386047955</c:v>
                </c:pt>
                <c:pt idx="30">
                  <c:v>0.21674714131188549</c:v>
                </c:pt>
                <c:pt idx="31">
                  <c:v>0.21813434858075775</c:v>
                </c:pt>
                <c:pt idx="32">
                  <c:v>0.21951141413365047</c:v>
                </c:pt>
                <c:pt idx="33">
                  <c:v>0.22087801702862131</c:v>
                </c:pt>
                <c:pt idx="34">
                  <c:v>0.22223393226799962</c:v>
                </c:pt>
                <c:pt idx="35">
                  <c:v>0.22357979268411343</c:v>
                </c:pt>
                <c:pt idx="36">
                  <c:v>0.22491550663013793</c:v>
                </c:pt>
                <c:pt idx="37">
                  <c:v>0.22624048564807017</c:v>
                </c:pt>
                <c:pt idx="38">
                  <c:v>0.22755497194626911</c:v>
                </c:pt>
                <c:pt idx="39">
                  <c:v>0.2288592547405697</c:v>
                </c:pt>
                <c:pt idx="40">
                  <c:v>0.23015347250080589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0B-4744-AB8B-A5E8F23053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Gauge CEDOS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0.18991385374519398</c:v>
                </c:pt>
                <c:pt idx="1">
                  <c:v>0.18093077550970535</c:v>
                </c:pt>
                <c:pt idx="2">
                  <c:v>0.17825429507124071</c:v>
                </c:pt>
                <c:pt idx="3">
                  <c:v>0.17836992678333752</c:v>
                </c:pt>
                <c:pt idx="4">
                  <c:v>0.17956802176939024</c:v>
                </c:pt>
                <c:pt idx="5">
                  <c:v>0.18119497878675539</c:v>
                </c:pt>
                <c:pt idx="6">
                  <c:v>0.1830190581922316</c:v>
                </c:pt>
                <c:pt idx="7">
                  <c:v>0.18494889057958408</c:v>
                </c:pt>
                <c:pt idx="8">
                  <c:v>0.18692081826421186</c:v>
                </c:pt>
                <c:pt idx="9">
                  <c:v>0.18889962308116293</c:v>
                </c:pt>
                <c:pt idx="10">
                  <c:v>0.19086858795910533</c:v>
                </c:pt>
                <c:pt idx="11">
                  <c:v>0.19281821276903607</c:v>
                </c:pt>
                <c:pt idx="12">
                  <c:v>0.19474316593429639</c:v>
                </c:pt>
                <c:pt idx="13">
                  <c:v>0.1966414884885036</c:v>
                </c:pt>
                <c:pt idx="14">
                  <c:v>0.19851601361558571</c:v>
                </c:pt>
                <c:pt idx="15">
                  <c:v>0.20036533806033566</c:v>
                </c:pt>
                <c:pt idx="16">
                  <c:v>0.20218759627644123</c:v>
                </c:pt>
                <c:pt idx="17">
                  <c:v>0.20398333764340168</c:v>
                </c:pt>
                <c:pt idx="18">
                  <c:v>0.2057531194433605</c:v>
                </c:pt>
                <c:pt idx="19">
                  <c:v>0.20749882210525547</c:v>
                </c:pt>
                <c:pt idx="20">
                  <c:v>0.20922202264451104</c:v>
                </c:pt>
                <c:pt idx="21">
                  <c:v>0.21092176832059473</c:v>
                </c:pt>
                <c:pt idx="22">
                  <c:v>0.21259784046076444</c:v>
                </c:pt>
                <c:pt idx="23">
                  <c:v>0.21425145776454405</c:v>
                </c:pt>
                <c:pt idx="24">
                  <c:v>0.21588238987550437</c:v>
                </c:pt>
                <c:pt idx="25">
                  <c:v>0.21749191684874017</c:v>
                </c:pt>
                <c:pt idx="26">
                  <c:v>0.21908037199385144</c:v>
                </c:pt>
                <c:pt idx="27">
                  <c:v>0.22064878009937786</c:v>
                </c:pt>
                <c:pt idx="28">
                  <c:v>0.22219755411135086</c:v>
                </c:pt>
                <c:pt idx="29">
                  <c:v>0.22372865829170316</c:v>
                </c:pt>
                <c:pt idx="30">
                  <c:v>0.22524124557765177</c:v>
                </c:pt>
                <c:pt idx="31">
                  <c:v>0.22673583790098406</c:v>
                </c:pt>
                <c:pt idx="32">
                  <c:v>0.22821248246817705</c:v>
                </c:pt>
                <c:pt idx="33">
                  <c:v>0.22967162283034651</c:v>
                </c:pt>
                <c:pt idx="34">
                  <c:v>0.23111306254095451</c:v>
                </c:pt>
                <c:pt idx="35">
                  <c:v>0.23253729786918809</c:v>
                </c:pt>
                <c:pt idx="36">
                  <c:v>0.23394512462250328</c:v>
                </c:pt>
                <c:pt idx="37">
                  <c:v>0.23533712488178149</c:v>
                </c:pt>
                <c:pt idx="38">
                  <c:v>0.23671378624148207</c:v>
                </c:pt>
                <c:pt idx="39">
                  <c:v>0.23807559489677985</c:v>
                </c:pt>
                <c:pt idx="40">
                  <c:v>0.23942341739899434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0B-4744-AB8B-A5E8F23053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 MCF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Sheet1!$D$2:$D$42</c:f>
              <c:numCache>
                <c:formatCode>General</c:formatCode>
                <c:ptCount val="41"/>
                <c:pt idx="0">
                  <c:v>0.18991385374519398</c:v>
                </c:pt>
                <c:pt idx="1">
                  <c:v>0.18679681209174626</c:v>
                </c:pt>
                <c:pt idx="2">
                  <c:v>0.18452338478118285</c:v>
                </c:pt>
                <c:pt idx="3">
                  <c:v>0.18292930361218368</c:v>
                </c:pt>
                <c:pt idx="4">
                  <c:v>0.18191791887474859</c:v>
                </c:pt>
                <c:pt idx="5">
                  <c:v>0.18137082157405565</c:v>
                </c:pt>
                <c:pt idx="6">
                  <c:v>0.18119275042948549</c:v>
                </c:pt>
                <c:pt idx="7">
                  <c:v>0.18129711790426453</c:v>
                </c:pt>
                <c:pt idx="8">
                  <c:v>0.18160130836005917</c:v>
                </c:pt>
                <c:pt idx="9">
                  <c:v>0.18204963931013401</c:v>
                </c:pt>
                <c:pt idx="10">
                  <c:v>0.18260852487239332</c:v>
                </c:pt>
                <c:pt idx="11">
                  <c:v>0.18325227768439734</c:v>
                </c:pt>
                <c:pt idx="12">
                  <c:v>0.18396057727896281</c:v>
                </c:pt>
                <c:pt idx="13">
                  <c:v>0.1847208074389686</c:v>
                </c:pt>
                <c:pt idx="14">
                  <c:v>0.18552164081461475</c:v>
                </c:pt>
                <c:pt idx="15">
                  <c:v>0.18636045897282372</c:v>
                </c:pt>
                <c:pt idx="16">
                  <c:v>0.18723096373611378</c:v>
                </c:pt>
                <c:pt idx="17">
                  <c:v>0.18812669775906612</c:v>
                </c:pt>
                <c:pt idx="18">
                  <c:v>0.18904252803902127</c:v>
                </c:pt>
                <c:pt idx="19">
                  <c:v>0.18998097002699782</c:v>
                </c:pt>
                <c:pt idx="20">
                  <c:v>0.19093734681621746</c:v>
                </c:pt>
                <c:pt idx="21">
                  <c:v>0.19190751970819911</c:v>
                </c:pt>
                <c:pt idx="22">
                  <c:v>0.19289035206169886</c:v>
                </c:pt>
                <c:pt idx="23">
                  <c:v>0.19388416028323596</c:v>
                </c:pt>
                <c:pt idx="24">
                  <c:v>0.19488647268205214</c:v>
                </c:pt>
                <c:pt idx="25">
                  <c:v>0.19589555796029129</c:v>
                </c:pt>
                <c:pt idx="26">
                  <c:v>0.19691065925127829</c:v>
                </c:pt>
                <c:pt idx="27">
                  <c:v>0.1979313379539922</c:v>
                </c:pt>
                <c:pt idx="28">
                  <c:v>0.19895621874456218</c:v>
                </c:pt>
                <c:pt idx="29">
                  <c:v>0.19998423471640106</c:v>
                </c:pt>
                <c:pt idx="30">
                  <c:v>0.20101440857852929</c:v>
                </c:pt>
                <c:pt idx="31">
                  <c:v>0.20204667991945388</c:v>
                </c:pt>
                <c:pt idx="32">
                  <c:v>0.20308117448916999</c:v>
                </c:pt>
                <c:pt idx="33">
                  <c:v>0.20411678020340454</c:v>
                </c:pt>
                <c:pt idx="34">
                  <c:v>0.20515290681386886</c:v>
                </c:pt>
                <c:pt idx="35">
                  <c:v>0.20618884532696663</c:v>
                </c:pt>
                <c:pt idx="36">
                  <c:v>0.20722405833845464</c:v>
                </c:pt>
                <c:pt idx="37">
                  <c:v>0.20825829596875381</c:v>
                </c:pt>
                <c:pt idx="38">
                  <c:v>0.20929178280976174</c:v>
                </c:pt>
                <c:pt idx="39">
                  <c:v>0.21032292401809544</c:v>
                </c:pt>
                <c:pt idx="40">
                  <c:v>0.21135150203502737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0B-4744-AB8B-A5E8F23053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Gauge MCF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Sheet1!$E$2:$E$42</c:f>
              <c:numCache>
                <c:formatCode>General</c:formatCode>
                <c:ptCount val="41"/>
                <c:pt idx="0">
                  <c:v>0.18991385374519398</c:v>
                </c:pt>
                <c:pt idx="1">
                  <c:v>0.186837062077954</c:v>
                </c:pt>
                <c:pt idx="2">
                  <c:v>0.18461396424416662</c:v>
                </c:pt>
                <c:pt idx="3">
                  <c:v>0.18307516868101517</c:v>
                </c:pt>
                <c:pt idx="4">
                  <c:v>0.18212109384381844</c:v>
                </c:pt>
                <c:pt idx="5">
                  <c:v>0.18162278026320908</c:v>
                </c:pt>
                <c:pt idx="6">
                  <c:v>0.18148457346890096</c:v>
                </c:pt>
                <c:pt idx="7">
                  <c:v>0.18161032786488368</c:v>
                </c:pt>
                <c:pt idx="8">
                  <c:v>0.18192072226123235</c:v>
                </c:pt>
                <c:pt idx="9">
                  <c:v>0.18235933337540805</c:v>
                </c:pt>
                <c:pt idx="10">
                  <c:v>0.18289031787622853</c:v>
                </c:pt>
                <c:pt idx="11">
                  <c:v>0.18349529661817332</c:v>
                </c:pt>
                <c:pt idx="12">
                  <c:v>0.18415263632818898</c:v>
                </c:pt>
                <c:pt idx="13">
                  <c:v>0.18484933699668243</c:v>
                </c:pt>
                <c:pt idx="14">
                  <c:v>0.185580545710924</c:v>
                </c:pt>
                <c:pt idx="15">
                  <c:v>0.18634035358207185</c:v>
                </c:pt>
                <c:pt idx="16">
                  <c:v>0.18712139551422657</c:v>
                </c:pt>
                <c:pt idx="17">
                  <c:v>0.18792048240947448</c:v>
                </c:pt>
                <c:pt idx="18">
                  <c:v>0.18873413240384396</c:v>
                </c:pt>
                <c:pt idx="19">
                  <c:v>0.18956170859386212</c:v>
                </c:pt>
                <c:pt idx="20">
                  <c:v>0.19039888209887645</c:v>
                </c:pt>
                <c:pt idx="21">
                  <c:v>0.19124583270870979</c:v>
                </c:pt>
                <c:pt idx="22">
                  <c:v>0.19210046110352422</c:v>
                </c:pt>
                <c:pt idx="23">
                  <c:v>0.1929591653970531</c:v>
                </c:pt>
                <c:pt idx="24">
                  <c:v>0.19382175833060172</c:v>
                </c:pt>
                <c:pt idx="25">
                  <c:v>0.1946869143591177</c:v>
                </c:pt>
                <c:pt idx="26">
                  <c:v>0.19555429381973211</c:v>
                </c:pt>
                <c:pt idx="27">
                  <c:v>0.19642383767239058</c:v>
                </c:pt>
                <c:pt idx="28">
                  <c:v>0.19729538499801691</c:v>
                </c:pt>
                <c:pt idx="29">
                  <c:v>0.1981672702542166</c:v>
                </c:pt>
                <c:pt idx="30">
                  <c:v>0.1990388612179641</c:v>
                </c:pt>
                <c:pt idx="31">
                  <c:v>0.19990987747119546</c:v>
                </c:pt>
                <c:pt idx="32">
                  <c:v>0.20077921382136707</c:v>
                </c:pt>
                <c:pt idx="33">
                  <c:v>0.20164667506181067</c:v>
                </c:pt>
                <c:pt idx="34">
                  <c:v>0.20251188651135607</c:v>
                </c:pt>
                <c:pt idx="35">
                  <c:v>0.20337549214621517</c:v>
                </c:pt>
                <c:pt idx="36">
                  <c:v>0.20423758978109219</c:v>
                </c:pt>
                <c:pt idx="37">
                  <c:v>0.20509715186508143</c:v>
                </c:pt>
                <c:pt idx="38">
                  <c:v>0.20595455476251051</c:v>
                </c:pt>
                <c:pt idx="39">
                  <c:v>0.20680941970620464</c:v>
                </c:pt>
                <c:pt idx="40">
                  <c:v>0.20766116469043261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0B-4744-AB8B-A5E8F23053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 TVF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Sheet1!$F$2:$F$42</c:f>
              <c:numCache>
                <c:formatCode>General</c:formatCode>
                <c:ptCount val="41"/>
                <c:pt idx="0">
                  <c:v>0.18991385374519398</c:v>
                </c:pt>
                <c:pt idx="1">
                  <c:v>0.18462396843141454</c:v>
                </c:pt>
                <c:pt idx="2">
                  <c:v>0.18068096057878016</c:v>
                </c:pt>
                <c:pt idx="3">
                  <c:v>0.17794461559254882</c:v>
                </c:pt>
                <c:pt idx="4">
                  <c:v>0.17604210466384976</c:v>
                </c:pt>
                <c:pt idx="5">
                  <c:v>0.17466316674098703</c:v>
                </c:pt>
                <c:pt idx="6">
                  <c:v>0.17363903756284349</c:v>
                </c:pt>
                <c:pt idx="7">
                  <c:v>0.17288560160903946</c:v>
                </c:pt>
                <c:pt idx="8">
                  <c:v>0.17237349803845919</c:v>
                </c:pt>
                <c:pt idx="9">
                  <c:v>0.17208731459896595</c:v>
                </c:pt>
                <c:pt idx="10">
                  <c:v>0.17200940818527266</c:v>
                </c:pt>
                <c:pt idx="11">
                  <c:v>0.1721199554511065</c:v>
                </c:pt>
                <c:pt idx="12">
                  <c:v>0.17241681049053215</c:v>
                </c:pt>
                <c:pt idx="13">
                  <c:v>0.17287998967904925</c:v>
                </c:pt>
                <c:pt idx="14">
                  <c:v>0.1735019372934109</c:v>
                </c:pt>
                <c:pt idx="15">
                  <c:v>0.1742607453023286</c:v>
                </c:pt>
                <c:pt idx="16">
                  <c:v>0.17516025157962289</c:v>
                </c:pt>
                <c:pt idx="17">
                  <c:v>0.17617242546075593</c:v>
                </c:pt>
                <c:pt idx="18">
                  <c:v>0.17731706527180252</c:v>
                </c:pt>
                <c:pt idx="19">
                  <c:v>0.17856018626624356</c:v>
                </c:pt>
                <c:pt idx="20">
                  <c:v>0.17991168806310406</c:v>
                </c:pt>
                <c:pt idx="21">
                  <c:v>0.18133346950741319</c:v>
                </c:pt>
                <c:pt idx="22">
                  <c:v>0.18284754728462549</c:v>
                </c:pt>
                <c:pt idx="23">
                  <c:v>0.1844179123788828</c:v>
                </c:pt>
                <c:pt idx="24">
                  <c:v>0.18606351691974346</c:v>
                </c:pt>
                <c:pt idx="25">
                  <c:v>0.18775047001029385</c:v>
                </c:pt>
                <c:pt idx="26">
                  <c:v>0.18950685361994907</c:v>
                </c:pt>
                <c:pt idx="27">
                  <c:v>0.19129581868965015</c:v>
                </c:pt>
                <c:pt idx="28">
                  <c:v>0.19314065954406437</c:v>
                </c:pt>
                <c:pt idx="29">
                  <c:v>0.19501452320722798</c:v>
                </c:pt>
                <c:pt idx="30">
                  <c:v>0.19694101238210054</c:v>
                </c:pt>
                <c:pt idx="31">
                  <c:v>0.19888518215830633</c:v>
                </c:pt>
                <c:pt idx="32">
                  <c:v>0.20087891747455799</c:v>
                </c:pt>
                <c:pt idx="33">
                  <c:v>0.20287817588811832</c:v>
                </c:pt>
                <c:pt idx="34">
                  <c:v>0.20492049070675986</c:v>
                </c:pt>
                <c:pt idx="35">
                  <c:v>0.20696305345668276</c:v>
                </c:pt>
                <c:pt idx="36">
                  <c:v>0.20904367990236453</c:v>
                </c:pt>
                <c:pt idx="37">
                  <c:v>0.21111703767451034</c:v>
                </c:pt>
                <c:pt idx="38">
                  <c:v>0.21322680488810572</c:v>
                </c:pt>
                <c:pt idx="39">
                  <c:v>0.21532402037569148</c:v>
                </c:pt>
                <c:pt idx="40">
                  <c:v>0.21745285994793434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0B-4744-AB8B-A5E8F23053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Gauge TVF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Sheet1!$G$2:$G$42</c:f>
              <c:numCache>
                <c:formatCode>General</c:formatCode>
                <c:ptCount val="41"/>
                <c:pt idx="0">
                  <c:v>0.18991385374519398</c:v>
                </c:pt>
                <c:pt idx="1">
                  <c:v>0.1848012471969</c:v>
                </c:pt>
                <c:pt idx="2">
                  <c:v>0.18108986356452619</c:v>
                </c:pt>
                <c:pt idx="3">
                  <c:v>0.17860935263572608</c:v>
                </c:pt>
                <c:pt idx="4">
                  <c:v>0.17697027759502224</c:v>
                </c:pt>
                <c:pt idx="5">
                  <c:v>0.17586371979464127</c:v>
                </c:pt>
                <c:pt idx="6">
                  <c:v>0.17508984621617665</c:v>
                </c:pt>
                <c:pt idx="7">
                  <c:v>0.17454761374848482</c:v>
                </c:pt>
                <c:pt idx="8">
                  <c:v>0.17419794080185991</c:v>
                </c:pt>
                <c:pt idx="9">
                  <c:v>0.17402080975478135</c:v>
                </c:pt>
                <c:pt idx="10">
                  <c:v>0.17400003264386793</c:v>
                </c:pt>
                <c:pt idx="11">
                  <c:v>0.17411817522494363</c:v>
                </c:pt>
                <c:pt idx="12">
                  <c:v>0.17436705625946641</c:v>
                </c:pt>
                <c:pt idx="13">
                  <c:v>0.17473545314660524</c:v>
                </c:pt>
                <c:pt idx="14">
                  <c:v>0.1752187722181934</c:v>
                </c:pt>
                <c:pt idx="15">
                  <c:v>0.17581971196113549</c:v>
                </c:pt>
                <c:pt idx="16">
                  <c:v>0.17652256113914239</c:v>
                </c:pt>
                <c:pt idx="17">
                  <c:v>0.17731499977801329</c:v>
                </c:pt>
                <c:pt idx="18">
                  <c:v>0.17819964793948403</c:v>
                </c:pt>
                <c:pt idx="19">
                  <c:v>0.17915302483878359</c:v>
                </c:pt>
                <c:pt idx="20">
                  <c:v>0.18018442869986975</c:v>
                </c:pt>
                <c:pt idx="21">
                  <c:v>0.18126093684723299</c:v>
                </c:pt>
                <c:pt idx="22">
                  <c:v>0.18239097030428728</c:v>
                </c:pt>
                <c:pt idx="23">
                  <c:v>0.18356197196119109</c:v>
                </c:pt>
                <c:pt idx="24">
                  <c:v>0.18477019501055508</c:v>
                </c:pt>
                <c:pt idx="25">
                  <c:v>0.1860123759802704</c:v>
                </c:pt>
                <c:pt idx="26">
                  <c:v>0.18727598354363939</c:v>
                </c:pt>
                <c:pt idx="27">
                  <c:v>0.18857350760905134</c:v>
                </c:pt>
                <c:pt idx="28">
                  <c:v>0.18987821719852796</c:v>
                </c:pt>
                <c:pt idx="29">
                  <c:v>0.19121743513045242</c:v>
                </c:pt>
                <c:pt idx="30">
                  <c:v>0.19255279909121201</c:v>
                </c:pt>
                <c:pt idx="31">
                  <c:v>0.19392397817646806</c:v>
                </c:pt>
                <c:pt idx="32">
                  <c:v>0.19528533255650407</c:v>
                </c:pt>
                <c:pt idx="33">
                  <c:v>0.19668256736674838</c:v>
                </c:pt>
                <c:pt idx="34">
                  <c:v>0.19806593371464551</c:v>
                </c:pt>
                <c:pt idx="35">
                  <c:v>0.19948164489539963</c:v>
                </c:pt>
                <c:pt idx="36">
                  <c:v>0.20088115264601519</c:v>
                </c:pt>
                <c:pt idx="37">
                  <c:v>0.20230833301282017</c:v>
                </c:pt>
                <c:pt idx="38">
                  <c:v>0.20372308658809196</c:v>
                </c:pt>
                <c:pt idx="39">
                  <c:v>0.20515941654914369</c:v>
                </c:pt>
                <c:pt idx="40">
                  <c:v>0.20658614413248461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0B-4744-AB8B-A5E8F2305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3479744"/>
        <c:axId val="790202576"/>
      </c:lineChart>
      <c:catAx>
        <c:axId val="82347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790202576"/>
        <c:crosses val="autoZero"/>
        <c:auto val="1"/>
        <c:lblAlgn val="ctr"/>
        <c:lblOffset val="100"/>
        <c:noMultiLvlLbl val="0"/>
      </c:catAx>
      <c:valAx>
        <c:axId val="790202576"/>
        <c:scaling>
          <c:orientation val="minMax"/>
          <c:max val="0.24000000000000002"/>
          <c:min val="0.1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823479744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Relative L2 Error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 CEDOS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0.21099880850933095</c:v>
                </c:pt>
                <c:pt idx="1">
                  <c:v>0.19407681294766879</c:v>
                </c:pt>
                <c:pt idx="2">
                  <c:v>0.18504441952143344</c:v>
                </c:pt>
                <c:pt idx="3">
                  <c:v>0.18047340775798107</c:v>
                </c:pt>
                <c:pt idx="4">
                  <c:v>0.17844568010363135</c:v>
                </c:pt>
                <c:pt idx="5">
                  <c:v>0.17789317124315229</c:v>
                </c:pt>
                <c:pt idx="6">
                  <c:v>0.17821456648496195</c:v>
                </c:pt>
                <c:pt idx="7">
                  <c:v>0.17906417193422539</c:v>
                </c:pt>
                <c:pt idx="8">
                  <c:v>0.18023810328607259</c:v>
                </c:pt>
                <c:pt idx="9">
                  <c:v>0.18161287901342626</c:v>
                </c:pt>
                <c:pt idx="10">
                  <c:v>0.18311180646709821</c:v>
                </c:pt>
                <c:pt idx="11">
                  <c:v>0.18468617124410133</c:v>
                </c:pt>
                <c:pt idx="12">
                  <c:v>0.18630444006618932</c:v>
                </c:pt>
                <c:pt idx="13">
                  <c:v>0.18794589379569235</c:v>
                </c:pt>
                <c:pt idx="14">
                  <c:v>0.18959677427067359</c:v>
                </c:pt>
                <c:pt idx="15">
                  <c:v>0.19124789170229659</c:v>
                </c:pt>
                <c:pt idx="16">
                  <c:v>0.19289310487763772</c:v>
                </c:pt>
                <c:pt idx="17">
                  <c:v>0.19452833419528523</c:v>
                </c:pt>
                <c:pt idx="18">
                  <c:v>0.19615090870584376</c:v>
                </c:pt>
                <c:pt idx="19">
                  <c:v>0.19775912747195454</c:v>
                </c:pt>
                <c:pt idx="20">
                  <c:v>0.19935195963055286</c:v>
                </c:pt>
                <c:pt idx="21">
                  <c:v>0.20092883787789961</c:v>
                </c:pt>
                <c:pt idx="22">
                  <c:v>0.20248951337636042</c:v>
                </c:pt>
                <c:pt idx="23">
                  <c:v>0.2040339557866041</c:v>
                </c:pt>
                <c:pt idx="24">
                  <c:v>0.2055622803415498</c:v>
                </c:pt>
                <c:pt idx="25">
                  <c:v>0.20707469846720566</c:v>
                </c:pt>
                <c:pt idx="26">
                  <c:v>0.20857148066251197</c:v>
                </c:pt>
                <c:pt idx="27">
                  <c:v>0.21005293249647705</c:v>
                </c:pt>
                <c:pt idx="28">
                  <c:v>0.21151937611418217</c:v>
                </c:pt>
                <c:pt idx="29">
                  <c:v>0.21297113799297898</c:v>
                </c:pt>
                <c:pt idx="30">
                  <c:v>0.21440854131417889</c:v>
                </c:pt>
                <c:pt idx="31">
                  <c:v>0.21583189926405685</c:v>
                </c:pt>
                <c:pt idx="32">
                  <c:v>0.21724151267235844</c:v>
                </c:pt>
                <c:pt idx="33">
                  <c:v>0.21863766759918382</c:v>
                </c:pt>
                <c:pt idx="34">
                  <c:v>0.22002063406514361</c:v>
                </c:pt>
                <c:pt idx="35">
                  <c:v>0.22139066647890832</c:v>
                </c:pt>
                <c:pt idx="36">
                  <c:v>0.22274800332755804</c:v>
                </c:pt>
                <c:pt idx="37">
                  <c:v>0.22409286822076721</c:v>
                </c:pt>
                <c:pt idx="38">
                  <c:v>0.22542547032774177</c:v>
                </c:pt>
                <c:pt idx="39">
                  <c:v>0.2267460056566562</c:v>
                </c:pt>
                <c:pt idx="40">
                  <c:v>0.22805465800281519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2E-422C-9781-CBCC2401C0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Gauge CEDOS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0.21099880850933095</c:v>
                </c:pt>
                <c:pt idx="1">
                  <c:v>0.19393632073271647</c:v>
                </c:pt>
                <c:pt idx="2">
                  <c:v>0.18514911123207095</c:v>
                </c:pt>
                <c:pt idx="3">
                  <c:v>0.18102160403844725</c:v>
                </c:pt>
                <c:pt idx="4">
                  <c:v>0.17951634823963084</c:v>
                </c:pt>
                <c:pt idx="5">
                  <c:v>0.17950249951208669</c:v>
                </c:pt>
                <c:pt idx="6">
                  <c:v>0.18034848076464555</c:v>
                </c:pt>
                <c:pt idx="7">
                  <c:v>0.18169586262662557</c:v>
                </c:pt>
                <c:pt idx="8">
                  <c:v>0.18333655852586306</c:v>
                </c:pt>
                <c:pt idx="9">
                  <c:v>0.18514695793326774</c:v>
                </c:pt>
                <c:pt idx="10">
                  <c:v>0.1870519946710365</c:v>
                </c:pt>
                <c:pt idx="11">
                  <c:v>0.18900523891013085</c:v>
                </c:pt>
                <c:pt idx="12">
                  <c:v>0.19097756070148916</c:v>
                </c:pt>
                <c:pt idx="13">
                  <c:v>0.19295052623786321</c:v>
                </c:pt>
                <c:pt idx="14">
                  <c:v>0.19491244567927385</c:v>
                </c:pt>
                <c:pt idx="15">
                  <c:v>0.19685595568115988</c:v>
                </c:pt>
                <c:pt idx="16">
                  <c:v>0.19877650499043212</c:v>
                </c:pt>
                <c:pt idx="17">
                  <c:v>0.20067138960073772</c:v>
                </c:pt>
                <c:pt idx="18">
                  <c:v>0.20253912632985024</c:v>
                </c:pt>
                <c:pt idx="19">
                  <c:v>0.20437904000608367</c:v>
                </c:pt>
                <c:pt idx="20">
                  <c:v>0.20619098812162198</c:v>
                </c:pt>
                <c:pt idx="21">
                  <c:v>0.20797517716607056</c:v>
                </c:pt>
                <c:pt idx="22">
                  <c:v>0.20973203571986374</c:v>
                </c:pt>
                <c:pt idx="23">
                  <c:v>0.21146213081295506</c:v>
                </c:pt>
                <c:pt idx="24">
                  <c:v>0.21316610880348824</c:v>
                </c:pt>
                <c:pt idx="25">
                  <c:v>0.21484465679660267</c:v>
                </c:pt>
                <c:pt idx="26">
                  <c:v>0.21649847537543213</c:v>
                </c:pt>
                <c:pt idx="27">
                  <c:v>0.2181282618917558</c:v>
                </c:pt>
                <c:pt idx="28">
                  <c:v>0.21973469839457063</c:v>
                </c:pt>
                <c:pt idx="29">
                  <c:v>0.22131844519532184</c:v>
                </c:pt>
                <c:pt idx="30">
                  <c:v>0.22288013574116702</c:v>
                </c:pt>
                <c:pt idx="31">
                  <c:v>0.22442037529400494</c:v>
                </c:pt>
                <c:pt idx="32">
                  <c:v>0.22593974031678293</c:v>
                </c:pt>
                <c:pt idx="33">
                  <c:v>0.22743877823594505</c:v>
                </c:pt>
                <c:pt idx="34">
                  <c:v>0.22891800835526005</c:v>
                </c:pt>
                <c:pt idx="35">
                  <c:v>0.23037792373612986</c:v>
                </c:pt>
                <c:pt idx="36">
                  <c:v>0.23181899150004753</c:v>
                </c:pt>
                <c:pt idx="37">
                  <c:v>0.23324165558966897</c:v>
                </c:pt>
                <c:pt idx="38">
                  <c:v>0.23464633742801494</c:v>
                </c:pt>
                <c:pt idx="39">
                  <c:v>0.23603343806532232</c:v>
                </c:pt>
                <c:pt idx="40">
                  <c:v>0.23740333983766121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2E-422C-9781-CBCC2401C0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 MCF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Sheet1!$D$2:$D$42</c:f>
              <c:numCache>
                <c:formatCode>General</c:formatCode>
                <c:ptCount val="41"/>
                <c:pt idx="0">
                  <c:v>0.21099880850933095</c:v>
                </c:pt>
                <c:pt idx="1">
                  <c:v>0.20574210445351668</c:v>
                </c:pt>
                <c:pt idx="2">
                  <c:v>0.20131721573992029</c:v>
                </c:pt>
                <c:pt idx="3">
                  <c:v>0.19762031658969562</c:v>
                </c:pt>
                <c:pt idx="4">
                  <c:v>0.1945586125598493</c:v>
                </c:pt>
                <c:pt idx="5">
                  <c:v>0.19204977373415189</c:v>
                </c:pt>
                <c:pt idx="6">
                  <c:v>0.19002120832124367</c:v>
                </c:pt>
                <c:pt idx="7">
                  <c:v>0.18840926254199133</c:v>
                </c:pt>
                <c:pt idx="8">
                  <c:v>0.18715836717192028</c:v>
                </c:pt>
                <c:pt idx="9">
                  <c:v>0.18622020908842271</c:v>
                </c:pt>
                <c:pt idx="10">
                  <c:v>0.18555293654187635</c:v>
                </c:pt>
                <c:pt idx="11">
                  <c:v>0.18512037140290774</c:v>
                </c:pt>
                <c:pt idx="12">
                  <c:v>0.18489127246873596</c:v>
                </c:pt>
                <c:pt idx="13">
                  <c:v>0.18483867718953356</c:v>
                </c:pt>
                <c:pt idx="14">
                  <c:v>0.18493931267087307</c:v>
                </c:pt>
                <c:pt idx="15">
                  <c:v>0.18517307322538282</c:v>
                </c:pt>
                <c:pt idx="16">
                  <c:v>0.18552257005987197</c:v>
                </c:pt>
                <c:pt idx="17">
                  <c:v>0.18597274800323227</c:v>
                </c:pt>
                <c:pt idx="18">
                  <c:v>0.18651055243155504</c:v>
                </c:pt>
                <c:pt idx="19">
                  <c:v>0.18712464547773777</c:v>
                </c:pt>
                <c:pt idx="20">
                  <c:v>0.18780516865170427</c:v>
                </c:pt>
                <c:pt idx="21">
                  <c:v>0.18854353957565584</c:v>
                </c:pt>
                <c:pt idx="22">
                  <c:v>0.18933227559897972</c:v>
                </c:pt>
                <c:pt idx="23">
                  <c:v>0.19016484228501282</c:v>
                </c:pt>
                <c:pt idx="24">
                  <c:v>0.19103552404947161</c:v>
                </c:pt>
                <c:pt idx="25">
                  <c:v>0.19193931242942863</c:v>
                </c:pt>
                <c:pt idx="26">
                  <c:v>0.19287181053833186</c:v>
                </c:pt>
                <c:pt idx="27">
                  <c:v>0.19382915152452318</c:v>
                </c:pt>
                <c:pt idx="28">
                  <c:v>0.1948079293761284</c:v>
                </c:pt>
                <c:pt idx="29">
                  <c:v>0.19580513897475937</c:v>
                </c:pt>
                <c:pt idx="30">
                  <c:v>0.19681812472358082</c:v>
                </c:pt>
                <c:pt idx="31">
                  <c:v>0.19784453726156712</c:v>
                </c:pt>
                <c:pt idx="32">
                  <c:v>0.19888229427937429</c:v>
                </c:pt>
                <c:pt idx="33">
                  <c:v>0.19992954905816171</c:v>
                </c:pt>
                <c:pt idx="34">
                  <c:v>0.20098466121051906</c:v>
                </c:pt>
                <c:pt idx="35">
                  <c:v>0.20204617238647982</c:v>
                </c:pt>
                <c:pt idx="36">
                  <c:v>0.20311278484670289</c:v>
                </c:pt>
                <c:pt idx="37">
                  <c:v>0.20418334282037409</c:v>
                </c:pt>
                <c:pt idx="38">
                  <c:v>0.20525681556111236</c:v>
                </c:pt>
                <c:pt idx="39">
                  <c:v>0.2063322842743098</c:v>
                </c:pt>
                <c:pt idx="40">
                  <c:v>0.20740892912472655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2E-422C-9781-CBCC2401C0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Gauge MCF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Sheet1!$E$2:$E$42</c:f>
              <c:numCache>
                <c:formatCode>General</c:formatCode>
                <c:ptCount val="41"/>
                <c:pt idx="0">
                  <c:v>0.21099880850933095</c:v>
                </c:pt>
                <c:pt idx="1">
                  <c:v>0.20575399384236051</c:v>
                </c:pt>
                <c:pt idx="2">
                  <c:v>0.2013498167161937</c:v>
                </c:pt>
                <c:pt idx="3">
                  <c:v>0.19767808718410282</c:v>
                </c:pt>
                <c:pt idx="4">
                  <c:v>0.19464219885392747</c:v>
                </c:pt>
                <c:pt idx="5">
                  <c:v>0.1921565994511828</c:v>
                </c:pt>
                <c:pt idx="6">
                  <c:v>0.1901460719551393</c:v>
                </c:pt>
                <c:pt idx="7">
                  <c:v>0.18854489448928277</c:v>
                </c:pt>
                <c:pt idx="8">
                  <c:v>0.18729594524363172</c:v>
                </c:pt>
                <c:pt idx="9">
                  <c:v>0.18634980581037036</c:v>
                </c:pt>
                <c:pt idx="10">
                  <c:v>0.18566390195439739</c:v>
                </c:pt>
                <c:pt idx="11">
                  <c:v>0.18520167117138514</c:v>
                </c:pt>
                <c:pt idx="12">
                  <c:v>0.18493176694619801</c:v>
                </c:pt>
                <c:pt idx="13">
                  <c:v>0.18482732821452091</c:v>
                </c:pt>
                <c:pt idx="14">
                  <c:v>0.18486533958236109</c:v>
                </c:pt>
                <c:pt idx="15">
                  <c:v>0.18502607304232702</c:v>
                </c:pt>
                <c:pt idx="16">
                  <c:v>0.18529260626154931</c:v>
                </c:pt>
                <c:pt idx="17">
                  <c:v>0.18565040709669953</c:v>
                </c:pt>
                <c:pt idx="18">
                  <c:v>0.18608698265787302</c:v>
                </c:pt>
                <c:pt idx="19">
                  <c:v>0.18659157220198996</c:v>
                </c:pt>
                <c:pt idx="20">
                  <c:v>0.18715488940857822</c:v>
                </c:pt>
                <c:pt idx="21">
                  <c:v>0.1877689060258364</c:v>
                </c:pt>
                <c:pt idx="22">
                  <c:v>0.18842667170343105</c:v>
                </c:pt>
                <c:pt idx="23">
                  <c:v>0.1891221593499216</c:v>
                </c:pt>
                <c:pt idx="24">
                  <c:v>0.18985013315306926</c:v>
                </c:pt>
                <c:pt idx="25">
                  <c:v>0.19060603578341309</c:v>
                </c:pt>
                <c:pt idx="26">
                  <c:v>0.19138589416948593</c:v>
                </c:pt>
                <c:pt idx="27">
                  <c:v>0.19218623795736009</c:v>
                </c:pt>
                <c:pt idx="28">
                  <c:v>0.19300402952862503</c:v>
                </c:pt>
                <c:pt idx="29">
                  <c:v>0.19383660555794049</c:v>
                </c:pt>
                <c:pt idx="30">
                  <c:v>0.19468162579249657</c:v>
                </c:pt>
                <c:pt idx="31">
                  <c:v>0.19553703124663582</c:v>
                </c:pt>
                <c:pt idx="32">
                  <c:v>0.19640100883738282</c:v>
                </c:pt>
                <c:pt idx="33">
                  <c:v>0.19727195997225597</c:v>
                </c:pt>
                <c:pt idx="34">
                  <c:v>0.19814847374864042</c:v>
                </c:pt>
                <c:pt idx="35">
                  <c:v>0.19902930435452873</c:v>
                </c:pt>
                <c:pt idx="36">
                  <c:v>0.19991335004102165</c:v>
                </c:pt>
                <c:pt idx="37">
                  <c:v>0.2007996370430471</c:v>
                </c:pt>
                <c:pt idx="38">
                  <c:v>0.20168730392617054</c:v>
                </c:pt>
                <c:pt idx="39">
                  <c:v>0.2025755896940056</c:v>
                </c:pt>
                <c:pt idx="40">
                  <c:v>0.20346382117228887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2E-422C-9781-CBCC2401C0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 TVF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Sheet1!$F$2:$F$42</c:f>
              <c:numCache>
                <c:formatCode>General</c:formatCode>
                <c:ptCount val="41"/>
                <c:pt idx="0">
                  <c:v>0.21099880850933095</c:v>
                </c:pt>
                <c:pt idx="1">
                  <c:v>0.20264469676518479</c:v>
                </c:pt>
                <c:pt idx="2">
                  <c:v>0.19507911241987877</c:v>
                </c:pt>
                <c:pt idx="3">
                  <c:v>0.1883573746445866</c:v>
                </c:pt>
                <c:pt idx="4">
                  <c:v>0.18251658594264733</c:v>
                </c:pt>
                <c:pt idx="5">
                  <c:v>0.17756938884194409</c:v>
                </c:pt>
                <c:pt idx="6">
                  <c:v>0.17350126722556805</c:v>
                </c:pt>
                <c:pt idx="7">
                  <c:v>0.17027154816139042</c:v>
                </c:pt>
                <c:pt idx="8">
                  <c:v>0.16781477968302977</c:v>
                </c:pt>
                <c:pt idx="9">
                  <c:v>0.166054956360949</c:v>
                </c:pt>
                <c:pt idx="10">
                  <c:v>0.16490968898000719</c:v>
                </c:pt>
                <c:pt idx="11">
                  <c:v>0.16429193823230562</c:v>
                </c:pt>
                <c:pt idx="12">
                  <c:v>0.16411970688492952</c:v>
                </c:pt>
                <c:pt idx="13">
                  <c:v>0.16429503101216936</c:v>
                </c:pt>
                <c:pt idx="14">
                  <c:v>0.1647611705020747</c:v>
                </c:pt>
                <c:pt idx="15">
                  <c:v>0.1654301413244533</c:v>
                </c:pt>
                <c:pt idx="16">
                  <c:v>0.16630071063867183</c:v>
                </c:pt>
                <c:pt idx="17">
                  <c:v>0.16729722800862362</c:v>
                </c:pt>
                <c:pt idx="18">
                  <c:v>0.16844411008731713</c:v>
                </c:pt>
                <c:pt idx="19">
                  <c:v>0.16967527900821164</c:v>
                </c:pt>
                <c:pt idx="20">
                  <c:v>0.17103020343503347</c:v>
                </c:pt>
                <c:pt idx="21">
                  <c:v>0.17243568971993245</c:v>
                </c:pt>
                <c:pt idx="22">
                  <c:v>0.17394321410191263</c:v>
                </c:pt>
                <c:pt idx="23">
                  <c:v>0.17548226397379107</c:v>
                </c:pt>
                <c:pt idx="24">
                  <c:v>0.17710632606619736</c:v>
                </c:pt>
                <c:pt idx="25">
                  <c:v>0.1787524354742972</c:v>
                </c:pt>
                <c:pt idx="26">
                  <c:v>0.18046965579890017</c:v>
                </c:pt>
                <c:pt idx="27">
                  <c:v>0.18220444421658474</c:v>
                </c:pt>
                <c:pt idx="28">
                  <c:v>0.18399835426704803</c:v>
                </c:pt>
                <c:pt idx="29">
                  <c:v>0.18580699416448854</c:v>
                </c:pt>
                <c:pt idx="30">
                  <c:v>0.18766585567546956</c:v>
                </c:pt>
                <c:pt idx="31">
                  <c:v>0.18953529662880406</c:v>
                </c:pt>
                <c:pt idx="32">
                  <c:v>0.19144939994291083</c:v>
                </c:pt>
                <c:pt idx="33">
                  <c:v>0.19336944231883452</c:v>
                </c:pt>
                <c:pt idx="34">
                  <c:v>0.19533015119661407</c:v>
                </c:pt>
                <c:pt idx="35">
                  <c:v>0.19729325599104799</c:v>
                </c:pt>
                <c:pt idx="36">
                  <c:v>0.19929257272815409</c:v>
                </c:pt>
                <c:pt idx="37">
                  <c:v>0.20129205250586193</c:v>
                </c:pt>
                <c:pt idx="38">
                  <c:v>0.20332310310868762</c:v>
                </c:pt>
                <c:pt idx="39">
                  <c:v>0.20535269208507281</c:v>
                </c:pt>
                <c:pt idx="40">
                  <c:v>0.20740964481723972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2E-422C-9781-CBCC2401C0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Gauge TVF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</c:numCache>
            </c:numRef>
          </c:cat>
          <c:val>
            <c:numRef>
              <c:f>Sheet1!$G$2:$G$42</c:f>
              <c:numCache>
                <c:formatCode>General</c:formatCode>
                <c:ptCount val="41"/>
                <c:pt idx="0">
                  <c:v>0.21099880850933095</c:v>
                </c:pt>
                <c:pt idx="1">
                  <c:v>0.20278089545324021</c:v>
                </c:pt>
                <c:pt idx="2">
                  <c:v>0.19542938401431162</c:v>
                </c:pt>
                <c:pt idx="3">
                  <c:v>0.18897708860921075</c:v>
                </c:pt>
                <c:pt idx="4">
                  <c:v>0.18343499002807315</c:v>
                </c:pt>
                <c:pt idx="5">
                  <c:v>0.17878900551896118</c:v>
                </c:pt>
                <c:pt idx="6">
                  <c:v>0.17500009769794342</c:v>
                </c:pt>
                <c:pt idx="7">
                  <c:v>0.17200705943351838</c:v>
                </c:pt>
                <c:pt idx="8">
                  <c:v>0.16972984888919523</c:v>
                </c:pt>
                <c:pt idx="9">
                  <c:v>0.1680843193696184</c:v>
                </c:pt>
                <c:pt idx="10">
                  <c:v>0.16697712988623645</c:v>
                </c:pt>
                <c:pt idx="11">
                  <c:v>0.16632926911178147</c:v>
                </c:pt>
                <c:pt idx="12">
                  <c:v>0.16605861030173227</c:v>
                </c:pt>
                <c:pt idx="13">
                  <c:v>0.16609940859377054</c:v>
                </c:pt>
                <c:pt idx="14">
                  <c:v>0.16638964745286619</c:v>
                </c:pt>
                <c:pt idx="15">
                  <c:v>0.16688398461814144</c:v>
                </c:pt>
                <c:pt idx="16">
                  <c:v>0.16754324068295193</c:v>
                </c:pt>
                <c:pt idx="17">
                  <c:v>0.16833023371389233</c:v>
                </c:pt>
                <c:pt idx="18">
                  <c:v>0.16922948469277482</c:v>
                </c:pt>
                <c:pt idx="19">
                  <c:v>0.1702087088191907</c:v>
                </c:pt>
                <c:pt idx="20">
                  <c:v>0.17126752398783088</c:v>
                </c:pt>
                <c:pt idx="21">
                  <c:v>0.17237780658209162</c:v>
                </c:pt>
                <c:pt idx="22">
                  <c:v>0.17354453683289681</c:v>
                </c:pt>
                <c:pt idx="23">
                  <c:v>0.17474565671457495</c:v>
                </c:pt>
                <c:pt idx="24">
                  <c:v>0.17598605363905692</c:v>
                </c:pt>
                <c:pt idx="25">
                  <c:v>0.17725215470208505</c:v>
                </c:pt>
                <c:pt idx="26">
                  <c:v>0.17854340698523036</c:v>
                </c:pt>
                <c:pt idx="27">
                  <c:v>0.1798562117405782</c:v>
                </c:pt>
                <c:pt idx="28">
                  <c:v>0.18118473061294177</c:v>
                </c:pt>
                <c:pt idx="29">
                  <c:v>0.18253157772191583</c:v>
                </c:pt>
                <c:pt idx="30">
                  <c:v>0.18388799692211627</c:v>
                </c:pt>
                <c:pt idx="31">
                  <c:v>0.18526084793071199</c:v>
                </c:pt>
                <c:pt idx="32">
                  <c:v>0.18663838248994952</c:v>
                </c:pt>
                <c:pt idx="33">
                  <c:v>0.18803084553037858</c:v>
                </c:pt>
                <c:pt idx="34">
                  <c:v>0.18942493504689897</c:v>
                </c:pt>
                <c:pt idx="35">
                  <c:v>0.19083189626031188</c:v>
                </c:pt>
                <c:pt idx="36">
                  <c:v>0.19223864744484936</c:v>
                </c:pt>
                <c:pt idx="37">
                  <c:v>0.19365662231887917</c:v>
                </c:pt>
                <c:pt idx="38">
                  <c:v>0.19507309613460691</c:v>
                </c:pt>
                <c:pt idx="39">
                  <c:v>0.1964991199209645</c:v>
                </c:pt>
                <c:pt idx="40">
                  <c:v>0.19792313241667883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2E-422C-9781-CBCC2401C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8656384"/>
        <c:axId val="1511060048"/>
      </c:lineChart>
      <c:catAx>
        <c:axId val="114865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511060048"/>
        <c:crosses val="autoZero"/>
        <c:auto val="1"/>
        <c:lblAlgn val="ctr"/>
        <c:lblOffset val="100"/>
        <c:noMultiLvlLbl val="0"/>
      </c:catAx>
      <c:valAx>
        <c:axId val="1511060048"/>
        <c:scaling>
          <c:orientation val="minMax"/>
          <c:max val="0.24000000000000002"/>
          <c:min val="0.16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14865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Relative L1 Error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 TVF + Post processing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0.18991385374519398</c:v>
                </c:pt>
                <c:pt idx="1">
                  <c:v>0.27817365371055797</c:v>
                </c:pt>
                <c:pt idx="2">
                  <c:v>0.26129307791080736</c:v>
                </c:pt>
                <c:pt idx="3">
                  <c:v>0.24277815814942247</c:v>
                </c:pt>
                <c:pt idx="4">
                  <c:v>0.22247118483527087</c:v>
                </c:pt>
                <c:pt idx="5">
                  <c:v>0.20886655331223128</c:v>
                </c:pt>
                <c:pt idx="6">
                  <c:v>0.19583810055463957</c:v>
                </c:pt>
                <c:pt idx="7">
                  <c:v>0.18279791873630363</c:v>
                </c:pt>
                <c:pt idx="8">
                  <c:v>0.17411708500242842</c:v>
                </c:pt>
                <c:pt idx="9">
                  <c:v>0.16850500468853633</c:v>
                </c:pt>
                <c:pt idx="10">
                  <c:v>0.16416144893211457</c:v>
                </c:pt>
                <c:pt idx="11">
                  <c:v>0.15817712035672496</c:v>
                </c:pt>
                <c:pt idx="12">
                  <c:v>0.15555517861567714</c:v>
                </c:pt>
                <c:pt idx="13">
                  <c:v>0.15466494295759409</c:v>
                </c:pt>
                <c:pt idx="14">
                  <c:v>0.15413635513823062</c:v>
                </c:pt>
                <c:pt idx="15">
                  <c:v>0.15780510379611004</c:v>
                </c:pt>
                <c:pt idx="16">
                  <c:v>0.15790933070984678</c:v>
                </c:pt>
                <c:pt idx="17">
                  <c:v>0.16134862299842892</c:v>
                </c:pt>
                <c:pt idx="18">
                  <c:v>0.1621397653122888</c:v>
                </c:pt>
                <c:pt idx="19">
                  <c:v>0.16569753172567733</c:v>
                </c:pt>
                <c:pt idx="20">
                  <c:v>0.16691632403024675</c:v>
                </c:pt>
                <c:pt idx="21">
                  <c:v>0.17061599628040131</c:v>
                </c:pt>
                <c:pt idx="22">
                  <c:v>0.17208386225276739</c:v>
                </c:pt>
                <c:pt idx="23">
                  <c:v>0.17615147633836561</c:v>
                </c:pt>
                <c:pt idx="24">
                  <c:v>0.17801843279698185</c:v>
                </c:pt>
                <c:pt idx="25">
                  <c:v>0.1823962404619566</c:v>
                </c:pt>
                <c:pt idx="26">
                  <c:v>0.1844311378436756</c:v>
                </c:pt>
                <c:pt idx="27">
                  <c:v>0.18896636997016614</c:v>
                </c:pt>
                <c:pt idx="28">
                  <c:v>0.19119663075379739</c:v>
                </c:pt>
                <c:pt idx="29">
                  <c:v>0.19580486606839162</c:v>
                </c:pt>
                <c:pt idx="30">
                  <c:v>0.19823536221552351</c:v>
                </c:pt>
                <c:pt idx="31">
                  <c:v>0.20302628373534068</c:v>
                </c:pt>
                <c:pt idx="32">
                  <c:v>0.2058406256247749</c:v>
                </c:pt>
                <c:pt idx="33">
                  <c:v>0.21076166755566522</c:v>
                </c:pt>
                <c:pt idx="34">
                  <c:v>0.21373427952425891</c:v>
                </c:pt>
                <c:pt idx="35">
                  <c:v>0.21873789961257156</c:v>
                </c:pt>
                <c:pt idx="36">
                  <c:v>0.22181229213725076</c:v>
                </c:pt>
                <c:pt idx="37">
                  <c:v>0.22691540017299811</c:v>
                </c:pt>
                <c:pt idx="38">
                  <c:v>0.23008342732668122</c:v>
                </c:pt>
                <c:pt idx="39">
                  <c:v>0.23529224753228248</c:v>
                </c:pt>
                <c:pt idx="40">
                  <c:v>0.23856614517868546</c:v>
                </c:pt>
                <c:pt idx="41">
                  <c:v>0.24380155040991691</c:v>
                </c:pt>
                <c:pt idx="42">
                  <c:v>0.2471831183758704</c:v>
                </c:pt>
                <c:pt idx="43">
                  <c:v>0.25248014745435859</c:v>
                </c:pt>
                <c:pt idx="44">
                  <c:v>0.2559290343725143</c:v>
                </c:pt>
                <c:pt idx="45">
                  <c:v>0.26134462630399102</c:v>
                </c:pt>
                <c:pt idx="46">
                  <c:v>0.26482998202459546</c:v>
                </c:pt>
                <c:pt idx="47">
                  <c:v>0.27041214867268648</c:v>
                </c:pt>
                <c:pt idx="48">
                  <c:v>0.27391699543361664</c:v>
                </c:pt>
                <c:pt idx="49">
                  <c:v>0.279687511836202</c:v>
                </c:pt>
                <c:pt idx="50">
                  <c:v>0.2832021153942833</c:v>
                </c:pt>
                <c:pt idx="51">
                  <c:v>0.28905956723950993</c:v>
                </c:pt>
                <c:pt idx="52">
                  <c:v>0.29262093542627043</c:v>
                </c:pt>
                <c:pt idx="53">
                  <c:v>0.29844326557067646</c:v>
                </c:pt>
                <c:pt idx="54">
                  <c:v>0.30210493208652434</c:v>
                </c:pt>
                <c:pt idx="55">
                  <c:v>0.30789218966582704</c:v>
                </c:pt>
                <c:pt idx="56">
                  <c:v>0.31104907257416414</c:v>
                </c:pt>
                <c:pt idx="57">
                  <c:v>0.31680967926558218</c:v>
                </c:pt>
                <c:pt idx="58">
                  <c:v>0.31978067435969615</c:v>
                </c:pt>
                <c:pt idx="59">
                  <c:v>0.3255886540592039</c:v>
                </c:pt>
                <c:pt idx="60">
                  <c:v>0.32826119554420907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0B-4744-AB8B-A5E8F23053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Gauge TVF + Post processing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0.18991385374519398</c:v>
                </c:pt>
                <c:pt idx="1">
                  <c:v>0.27953156090588954</c:v>
                </c:pt>
                <c:pt idx="2">
                  <c:v>0.26431440683169499</c:v>
                </c:pt>
                <c:pt idx="3">
                  <c:v>0.24783110732663632</c:v>
                </c:pt>
                <c:pt idx="4">
                  <c:v>0.23059521156596086</c:v>
                </c:pt>
                <c:pt idx="5">
                  <c:v>0.21519096671560328</c:v>
                </c:pt>
                <c:pt idx="6">
                  <c:v>0.20359723910688479</c:v>
                </c:pt>
                <c:pt idx="7">
                  <c:v>0.1912689530239976</c:v>
                </c:pt>
                <c:pt idx="8">
                  <c:v>0.1811255952132407</c:v>
                </c:pt>
                <c:pt idx="9">
                  <c:v>0.17315045095700105</c:v>
                </c:pt>
                <c:pt idx="10">
                  <c:v>0.16616601029426945</c:v>
                </c:pt>
                <c:pt idx="11">
                  <c:v>0.16219476722700704</c:v>
                </c:pt>
                <c:pt idx="12">
                  <c:v>0.15963601848247999</c:v>
                </c:pt>
                <c:pt idx="13">
                  <c:v>0.15835721679339196</c:v>
                </c:pt>
                <c:pt idx="14">
                  <c:v>0.15692195379601603</c:v>
                </c:pt>
                <c:pt idx="15">
                  <c:v>0.15522325363444053</c:v>
                </c:pt>
                <c:pt idx="16">
                  <c:v>0.1546894087546688</c:v>
                </c:pt>
                <c:pt idx="17">
                  <c:v>0.15520270893835081</c:v>
                </c:pt>
                <c:pt idx="18">
                  <c:v>0.15613772688840685</c:v>
                </c:pt>
                <c:pt idx="19">
                  <c:v>0.15707267664763094</c:v>
                </c:pt>
                <c:pt idx="20">
                  <c:v>0.15946060738648557</c:v>
                </c:pt>
                <c:pt idx="21">
                  <c:v>0.15941194749593507</c:v>
                </c:pt>
                <c:pt idx="22">
                  <c:v>0.16266960029852295</c:v>
                </c:pt>
                <c:pt idx="23">
                  <c:v>0.16212952118939769</c:v>
                </c:pt>
                <c:pt idx="24">
                  <c:v>0.16589410278801697</c:v>
                </c:pt>
                <c:pt idx="25">
                  <c:v>0.1654327639989896</c:v>
                </c:pt>
                <c:pt idx="26">
                  <c:v>0.16971170495548349</c:v>
                </c:pt>
                <c:pt idx="27">
                  <c:v>0.16928727201948249</c:v>
                </c:pt>
                <c:pt idx="28">
                  <c:v>0.17369488995622884</c:v>
                </c:pt>
                <c:pt idx="29">
                  <c:v>0.17327420476431393</c:v>
                </c:pt>
                <c:pt idx="30">
                  <c:v>0.17769112792986386</c:v>
                </c:pt>
                <c:pt idx="31">
                  <c:v>0.17736712772728971</c:v>
                </c:pt>
                <c:pt idx="32">
                  <c:v>0.18177453358827428</c:v>
                </c:pt>
                <c:pt idx="33">
                  <c:v>0.18157267159391521</c:v>
                </c:pt>
                <c:pt idx="34">
                  <c:v>0.18598434308340464</c:v>
                </c:pt>
                <c:pt idx="35">
                  <c:v>0.18588941240353749</c:v>
                </c:pt>
                <c:pt idx="36">
                  <c:v>0.19033203586222189</c:v>
                </c:pt>
                <c:pt idx="37">
                  <c:v>0.19026654411773755</c:v>
                </c:pt>
                <c:pt idx="38">
                  <c:v>0.19480999689273878</c:v>
                </c:pt>
                <c:pt idx="39">
                  <c:v>0.1946821284510083</c:v>
                </c:pt>
                <c:pt idx="40">
                  <c:v>0.19941693970380509</c:v>
                </c:pt>
                <c:pt idx="41">
                  <c:v>0.19921016006043324</c:v>
                </c:pt>
                <c:pt idx="42">
                  <c:v>0.20413543612661722</c:v>
                </c:pt>
                <c:pt idx="43">
                  <c:v>0.20413005715079083</c:v>
                </c:pt>
                <c:pt idx="44">
                  <c:v>0.20894251493133686</c:v>
                </c:pt>
                <c:pt idx="45">
                  <c:v>0.20928868926220257</c:v>
                </c:pt>
                <c:pt idx="46">
                  <c:v>0.21381849923640012</c:v>
                </c:pt>
                <c:pt idx="47">
                  <c:v>0.21447635588531649</c:v>
                </c:pt>
                <c:pt idx="48">
                  <c:v>0.21874945339518537</c:v>
                </c:pt>
                <c:pt idx="49">
                  <c:v>0.21968500989562986</c:v>
                </c:pt>
                <c:pt idx="50">
                  <c:v>0.22373312815993346</c:v>
                </c:pt>
                <c:pt idx="51">
                  <c:v>0.22492340817552345</c:v>
                </c:pt>
                <c:pt idx="52">
                  <c:v>0.22885873890810596</c:v>
                </c:pt>
                <c:pt idx="53">
                  <c:v>0.2302025255895801</c:v>
                </c:pt>
                <c:pt idx="54">
                  <c:v>0.2342896968269938</c:v>
                </c:pt>
                <c:pt idx="55">
                  <c:v>0.23551591683239842</c:v>
                </c:pt>
                <c:pt idx="56">
                  <c:v>0.23975140906730924</c:v>
                </c:pt>
                <c:pt idx="57">
                  <c:v>0.24084410797575947</c:v>
                </c:pt>
                <c:pt idx="58">
                  <c:v>0.24523298279023176</c:v>
                </c:pt>
                <c:pt idx="59">
                  <c:v>0.24617602567490254</c:v>
                </c:pt>
                <c:pt idx="60">
                  <c:v>0.25087940247528817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0B-4744-AB8B-A5E8F23053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3-stage TVF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0.18991385374519398</c:v>
                </c:pt>
                <c:pt idx="1">
                  <c:v>0.18461795470150613</c:v>
                </c:pt>
                <c:pt idx="2">
                  <c:v>0.18120603230142404</c:v>
                </c:pt>
                <c:pt idx="3">
                  <c:v>0.17939483797763203</c:v>
                </c:pt>
                <c:pt idx="4">
                  <c:v>0.1786277041893129</c:v>
                </c:pt>
                <c:pt idx="5">
                  <c:v>0.17843629295595803</c:v>
                </c:pt>
                <c:pt idx="6">
                  <c:v>0.17859292914422484</c:v>
                </c:pt>
                <c:pt idx="7">
                  <c:v>0.17904496935555783</c:v>
                </c:pt>
                <c:pt idx="8">
                  <c:v>0.17979021046289018</c:v>
                </c:pt>
                <c:pt idx="9">
                  <c:v>0.18081059909573954</c:v>
                </c:pt>
                <c:pt idx="10">
                  <c:v>0.1821102259460334</c:v>
                </c:pt>
                <c:pt idx="11">
                  <c:v>0.15828846765488044</c:v>
                </c:pt>
                <c:pt idx="12">
                  <c:v>0.15620785431808989</c:v>
                </c:pt>
                <c:pt idx="13">
                  <c:v>0.15317552627486844</c:v>
                </c:pt>
                <c:pt idx="14">
                  <c:v>0.15315151657467413</c:v>
                </c:pt>
                <c:pt idx="15">
                  <c:v>0.15441718001366167</c:v>
                </c:pt>
                <c:pt idx="16">
                  <c:v>0.15286354684447026</c:v>
                </c:pt>
                <c:pt idx="17">
                  <c:v>0.15559029272890207</c:v>
                </c:pt>
                <c:pt idx="18">
                  <c:v>0.15461563721389485</c:v>
                </c:pt>
                <c:pt idx="19">
                  <c:v>0.157613068416699</c:v>
                </c:pt>
                <c:pt idx="20">
                  <c:v>0.15683156388752872</c:v>
                </c:pt>
                <c:pt idx="21">
                  <c:v>0.15995380026451875</c:v>
                </c:pt>
                <c:pt idx="22">
                  <c:v>0.15920294667986704</c:v>
                </c:pt>
                <c:pt idx="23">
                  <c:v>0.16241755958692819</c:v>
                </c:pt>
                <c:pt idx="24">
                  <c:v>0.16167515360158916</c:v>
                </c:pt>
                <c:pt idx="25">
                  <c:v>0.16493827522759275</c:v>
                </c:pt>
                <c:pt idx="26">
                  <c:v>0.16477251473526011</c:v>
                </c:pt>
                <c:pt idx="27">
                  <c:v>0.16771044017232609</c:v>
                </c:pt>
                <c:pt idx="28">
                  <c:v>0.1675243126944759</c:v>
                </c:pt>
                <c:pt idx="29">
                  <c:v>0.17061450819921256</c:v>
                </c:pt>
                <c:pt idx="30">
                  <c:v>0.17022671640323822</c:v>
                </c:pt>
                <c:pt idx="31">
                  <c:v>0.17370561272089102</c:v>
                </c:pt>
                <c:pt idx="32">
                  <c:v>0.17338629718067108</c:v>
                </c:pt>
                <c:pt idx="33">
                  <c:v>0.17740272394117595</c:v>
                </c:pt>
                <c:pt idx="34">
                  <c:v>0.1769604770486789</c:v>
                </c:pt>
                <c:pt idx="35">
                  <c:v>0.18110178196514723</c:v>
                </c:pt>
                <c:pt idx="36">
                  <c:v>0.1807307158550211</c:v>
                </c:pt>
                <c:pt idx="37">
                  <c:v>0.18480432476390399</c:v>
                </c:pt>
                <c:pt idx="38">
                  <c:v>0.18456187990186462</c:v>
                </c:pt>
                <c:pt idx="39">
                  <c:v>0.18851088331305371</c:v>
                </c:pt>
                <c:pt idx="40">
                  <c:v>0.18842842266746754</c:v>
                </c:pt>
                <c:pt idx="41">
                  <c:v>0.19227349911591882</c:v>
                </c:pt>
                <c:pt idx="42">
                  <c:v>0.1923211557582796</c:v>
                </c:pt>
                <c:pt idx="43">
                  <c:v>0.19614760343993165</c:v>
                </c:pt>
                <c:pt idx="44">
                  <c:v>0.19630256577761776</c:v>
                </c:pt>
                <c:pt idx="45">
                  <c:v>0.19999430304064983</c:v>
                </c:pt>
                <c:pt idx="46">
                  <c:v>0.20033241657531736</c:v>
                </c:pt>
                <c:pt idx="47">
                  <c:v>0.20382167779277358</c:v>
                </c:pt>
                <c:pt idx="48">
                  <c:v>0.2043372941376943</c:v>
                </c:pt>
                <c:pt idx="49">
                  <c:v>0.20763831678434366</c:v>
                </c:pt>
                <c:pt idx="50">
                  <c:v>0.2083204650174561</c:v>
                </c:pt>
                <c:pt idx="51">
                  <c:v>0.21145162483575278</c:v>
                </c:pt>
                <c:pt idx="52">
                  <c:v>0.21228503024579121</c:v>
                </c:pt>
                <c:pt idx="53">
                  <c:v>0.21526447752353348</c:v>
                </c:pt>
                <c:pt idx="54">
                  <c:v>0.21622988915531346</c:v>
                </c:pt>
                <c:pt idx="55">
                  <c:v>0.21908122561049861</c:v>
                </c:pt>
                <c:pt idx="56">
                  <c:v>0.22015206274386806</c:v>
                </c:pt>
                <c:pt idx="57">
                  <c:v>0.22290188796039725</c:v>
                </c:pt>
                <c:pt idx="58">
                  <c:v>0.22405057963354749</c:v>
                </c:pt>
                <c:pt idx="59">
                  <c:v>0.22672477587190382</c:v>
                </c:pt>
                <c:pt idx="60">
                  <c:v>0.22792593847682638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0B-4744-AB8B-A5E8F2305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3479744"/>
        <c:axId val="790202576"/>
      </c:lineChart>
      <c:catAx>
        <c:axId val="82347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790202576"/>
        <c:crosses val="autoZero"/>
        <c:auto val="1"/>
        <c:lblAlgn val="ctr"/>
        <c:lblOffset val="100"/>
        <c:noMultiLvlLbl val="0"/>
      </c:catAx>
      <c:valAx>
        <c:axId val="790202576"/>
        <c:scaling>
          <c:orientation val="minMax"/>
          <c:max val="0.34000000000000008"/>
          <c:min val="0.15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82347974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Relative L2 Error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 TVF + Post processing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0.21099880850933095</c:v>
                </c:pt>
                <c:pt idx="1">
                  <c:v>0.26504124596266343</c:v>
                </c:pt>
                <c:pt idx="2">
                  <c:v>0.24899376615917246</c:v>
                </c:pt>
                <c:pt idx="3">
                  <c:v>0.23169859521133265</c:v>
                </c:pt>
                <c:pt idx="4">
                  <c:v>0.21318596395083056</c:v>
                </c:pt>
                <c:pt idx="5">
                  <c:v>0.20012550469774404</c:v>
                </c:pt>
                <c:pt idx="6">
                  <c:v>0.1878274643025275</c:v>
                </c:pt>
                <c:pt idx="7">
                  <c:v>0.17607553999356473</c:v>
                </c:pt>
                <c:pt idx="8">
                  <c:v>0.16860115014116434</c:v>
                </c:pt>
                <c:pt idx="9">
                  <c:v>0.16411022338137846</c:v>
                </c:pt>
                <c:pt idx="10">
                  <c:v>0.16112056693073312</c:v>
                </c:pt>
                <c:pt idx="11">
                  <c:v>0.15774363534722094</c:v>
                </c:pt>
                <c:pt idx="12">
                  <c:v>0.15679660755876118</c:v>
                </c:pt>
                <c:pt idx="13">
                  <c:v>0.15706333965479971</c:v>
                </c:pt>
                <c:pt idx="14">
                  <c:v>0.15767351473757221</c:v>
                </c:pt>
                <c:pt idx="15">
                  <c:v>0.16055749913665246</c:v>
                </c:pt>
                <c:pt idx="16">
                  <c:v>0.16160696168324212</c:v>
                </c:pt>
                <c:pt idx="17">
                  <c:v>0.16442035880661315</c:v>
                </c:pt>
                <c:pt idx="18">
                  <c:v>0.16594440594584361</c:v>
                </c:pt>
                <c:pt idx="19">
                  <c:v>0.16894968141085004</c:v>
                </c:pt>
                <c:pt idx="20">
                  <c:v>0.17067680297493698</c:v>
                </c:pt>
                <c:pt idx="21">
                  <c:v>0.17366330830173016</c:v>
                </c:pt>
                <c:pt idx="22">
                  <c:v>0.17541643838118814</c:v>
                </c:pt>
                <c:pt idx="23">
                  <c:v>0.17868994625817347</c:v>
                </c:pt>
                <c:pt idx="24">
                  <c:v>0.18090004678834742</c:v>
                </c:pt>
                <c:pt idx="25">
                  <c:v>0.18440666252810267</c:v>
                </c:pt>
                <c:pt idx="26">
                  <c:v>0.18662978016605017</c:v>
                </c:pt>
                <c:pt idx="27">
                  <c:v>0.19015625261785471</c:v>
                </c:pt>
                <c:pt idx="28">
                  <c:v>0.19242827159119394</c:v>
                </c:pt>
                <c:pt idx="29">
                  <c:v>0.19598427291536177</c:v>
                </c:pt>
                <c:pt idx="30">
                  <c:v>0.19835277270821342</c:v>
                </c:pt>
                <c:pt idx="31">
                  <c:v>0.20204737199336731</c:v>
                </c:pt>
                <c:pt idx="32">
                  <c:v>0.20464857761925484</c:v>
                </c:pt>
                <c:pt idx="33">
                  <c:v>0.20850424423176561</c:v>
                </c:pt>
                <c:pt idx="34">
                  <c:v>0.21124444120377769</c:v>
                </c:pt>
                <c:pt idx="35">
                  <c:v>0.21528739820472376</c:v>
                </c:pt>
                <c:pt idx="36">
                  <c:v>0.21813142289036314</c:v>
                </c:pt>
                <c:pt idx="37">
                  <c:v>0.22246169735223653</c:v>
                </c:pt>
                <c:pt idx="38">
                  <c:v>0.22540006232401727</c:v>
                </c:pt>
                <c:pt idx="39">
                  <c:v>0.23006477538157333</c:v>
                </c:pt>
                <c:pt idx="40">
                  <c:v>0.23319756058366492</c:v>
                </c:pt>
                <c:pt idx="41">
                  <c:v>0.23789762813686452</c:v>
                </c:pt>
                <c:pt idx="42">
                  <c:v>0.24133071564310449</c:v>
                </c:pt>
                <c:pt idx="43">
                  <c:v>0.24609694570826246</c:v>
                </c:pt>
                <c:pt idx="44">
                  <c:v>0.24975554068460601</c:v>
                </c:pt>
                <c:pt idx="45">
                  <c:v>0.25472506243386339</c:v>
                </c:pt>
                <c:pt idx="46">
                  <c:v>0.25855945062476121</c:v>
                </c:pt>
                <c:pt idx="47">
                  <c:v>0.2638300096419966</c:v>
                </c:pt>
                <c:pt idx="48">
                  <c:v>0.26782577620436943</c:v>
                </c:pt>
                <c:pt idx="49">
                  <c:v>0.27345023120023376</c:v>
                </c:pt>
                <c:pt idx="50">
                  <c:v>0.27760893968423112</c:v>
                </c:pt>
                <c:pt idx="51">
                  <c:v>0.28336839583349505</c:v>
                </c:pt>
                <c:pt idx="52">
                  <c:v>0.28778022649594504</c:v>
                </c:pt>
                <c:pt idx="53">
                  <c:v>0.29341520157314738</c:v>
                </c:pt>
                <c:pt idx="54">
                  <c:v>0.29818919097537766</c:v>
                </c:pt>
                <c:pt idx="55">
                  <c:v>0.30370767075670979</c:v>
                </c:pt>
                <c:pt idx="56">
                  <c:v>0.30755396376402139</c:v>
                </c:pt>
                <c:pt idx="57">
                  <c:v>0.3130156515002589</c:v>
                </c:pt>
                <c:pt idx="58">
                  <c:v>0.31666799271722251</c:v>
                </c:pt>
                <c:pt idx="59">
                  <c:v>0.32221807989959539</c:v>
                </c:pt>
                <c:pt idx="60">
                  <c:v>0.32549848042297785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2E-422C-9781-CBCC2401C0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Gauge TVF + Post processing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0.21099880850933095</c:v>
                </c:pt>
                <c:pt idx="1">
                  <c:v>0.26626507697334101</c:v>
                </c:pt>
                <c:pt idx="2">
                  <c:v>0.25169618881105627</c:v>
                </c:pt>
                <c:pt idx="3">
                  <c:v>0.23615442538460041</c:v>
                </c:pt>
                <c:pt idx="4">
                  <c:v>0.22003670697235747</c:v>
                </c:pt>
                <c:pt idx="5">
                  <c:v>0.20575038028879813</c:v>
                </c:pt>
                <c:pt idx="6">
                  <c:v>0.19475446219936712</c:v>
                </c:pt>
                <c:pt idx="7">
                  <c:v>0.18355500374779662</c:v>
                </c:pt>
                <c:pt idx="8">
                  <c:v>0.17437371541285018</c:v>
                </c:pt>
                <c:pt idx="9">
                  <c:v>0.167879022642</c:v>
                </c:pt>
                <c:pt idx="10">
                  <c:v>0.16276678955467558</c:v>
                </c:pt>
                <c:pt idx="11">
                  <c:v>0.16010582168048709</c:v>
                </c:pt>
                <c:pt idx="12">
                  <c:v>0.15864495953183183</c:v>
                </c:pt>
                <c:pt idx="13">
                  <c:v>0.15817062448170024</c:v>
                </c:pt>
                <c:pt idx="14">
                  <c:v>0.15776321219592096</c:v>
                </c:pt>
                <c:pt idx="15">
                  <c:v>0.1573736616880024</c:v>
                </c:pt>
                <c:pt idx="16">
                  <c:v>0.15784370660877145</c:v>
                </c:pt>
                <c:pt idx="17">
                  <c:v>0.15891647701006126</c:v>
                </c:pt>
                <c:pt idx="18">
                  <c:v>0.16022499740941887</c:v>
                </c:pt>
                <c:pt idx="19">
                  <c:v>0.16152551050521416</c:v>
                </c:pt>
                <c:pt idx="20">
                  <c:v>0.16356257391526957</c:v>
                </c:pt>
                <c:pt idx="21">
                  <c:v>0.16431506700655854</c:v>
                </c:pt>
                <c:pt idx="22">
                  <c:v>0.16675310641862859</c:v>
                </c:pt>
                <c:pt idx="23">
                  <c:v>0.16720780333776419</c:v>
                </c:pt>
                <c:pt idx="24">
                  <c:v>0.16986747748993875</c:v>
                </c:pt>
                <c:pt idx="25">
                  <c:v>0.1703251106844883</c:v>
                </c:pt>
                <c:pt idx="26">
                  <c:v>0.17380395752766173</c:v>
                </c:pt>
                <c:pt idx="27">
                  <c:v>0.17416610239367766</c:v>
                </c:pt>
                <c:pt idx="28">
                  <c:v>0.17786152206679423</c:v>
                </c:pt>
                <c:pt idx="29">
                  <c:v>0.17802655920519053</c:v>
                </c:pt>
                <c:pt idx="30">
                  <c:v>0.18174349784441624</c:v>
                </c:pt>
                <c:pt idx="31">
                  <c:v>0.18183673053791502</c:v>
                </c:pt>
                <c:pt idx="32">
                  <c:v>0.1855470294604549</c:v>
                </c:pt>
                <c:pt idx="33">
                  <c:v>0.18562856133967937</c:v>
                </c:pt>
                <c:pt idx="34">
                  <c:v>0.18932615881259851</c:v>
                </c:pt>
                <c:pt idx="35">
                  <c:v>0.18946946937045561</c:v>
                </c:pt>
                <c:pt idx="36">
                  <c:v>0.19312712733705867</c:v>
                </c:pt>
                <c:pt idx="37">
                  <c:v>0.19333134158042201</c:v>
                </c:pt>
                <c:pt idx="38">
                  <c:v>0.19698646103892417</c:v>
                </c:pt>
                <c:pt idx="39">
                  <c:v>0.19722168986028296</c:v>
                </c:pt>
                <c:pt idx="40">
                  <c:v>0.20092901005524227</c:v>
                </c:pt>
                <c:pt idx="41">
                  <c:v>0.20119775970423986</c:v>
                </c:pt>
                <c:pt idx="42">
                  <c:v>0.20496984983998776</c:v>
                </c:pt>
                <c:pt idx="43">
                  <c:v>0.20542593115453808</c:v>
                </c:pt>
                <c:pt idx="44">
                  <c:v>0.20911882714601548</c:v>
                </c:pt>
                <c:pt idx="45">
                  <c:v>0.2098458269910469</c:v>
                </c:pt>
                <c:pt idx="46">
                  <c:v>0.21338272961325566</c:v>
                </c:pt>
                <c:pt idx="47">
                  <c:v>0.21435874682601003</c:v>
                </c:pt>
                <c:pt idx="48">
                  <c:v>0.21776599771107777</c:v>
                </c:pt>
                <c:pt idx="49">
                  <c:v>0.21897126625449315</c:v>
                </c:pt>
                <c:pt idx="50">
                  <c:v>0.22227392530284878</c:v>
                </c:pt>
                <c:pt idx="51">
                  <c:v>0.22369696448180229</c:v>
                </c:pt>
                <c:pt idx="52">
                  <c:v>0.22696338946395236</c:v>
                </c:pt>
                <c:pt idx="53">
                  <c:v>0.22856329330704639</c:v>
                </c:pt>
                <c:pt idx="54">
                  <c:v>0.23193632295164607</c:v>
                </c:pt>
                <c:pt idx="55">
                  <c:v>0.2335583829311578</c:v>
                </c:pt>
                <c:pt idx="56">
                  <c:v>0.23703865548411748</c:v>
                </c:pt>
                <c:pt idx="57">
                  <c:v>0.23864338893919745</c:v>
                </c:pt>
                <c:pt idx="58">
                  <c:v>0.24226388934379903</c:v>
                </c:pt>
                <c:pt idx="59">
                  <c:v>0.24380979927791449</c:v>
                </c:pt>
                <c:pt idx="60">
                  <c:v>0.24770210498764164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2E-422C-9781-CBCC2401C0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3-stage TVF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0.21099880850933095</c:v>
                </c:pt>
                <c:pt idx="1">
                  <c:v>0.2020265208473529</c:v>
                </c:pt>
                <c:pt idx="2">
                  <c:v>0.19416000995071189</c:v>
                </c:pt>
                <c:pt idx="3">
                  <c:v>0.18748068872036333</c:v>
                </c:pt>
                <c:pt idx="4">
                  <c:v>0.18203811137792716</c:v>
                </c:pt>
                <c:pt idx="5">
                  <c:v>0.17783838576098063</c:v>
                </c:pt>
                <c:pt idx="6">
                  <c:v>0.17483964989991113</c:v>
                </c:pt>
                <c:pt idx="7">
                  <c:v>0.17295518552326855</c:v>
                </c:pt>
                <c:pt idx="8">
                  <c:v>0.17206680381875952</c:v>
                </c:pt>
                <c:pt idx="9">
                  <c:v>0.17203708999295031</c:v>
                </c:pt>
                <c:pt idx="10">
                  <c:v>0.17273820948404978</c:v>
                </c:pt>
                <c:pt idx="11">
                  <c:v>0.15757759406397942</c:v>
                </c:pt>
                <c:pt idx="12">
                  <c:v>0.15657858322220181</c:v>
                </c:pt>
                <c:pt idx="13">
                  <c:v>0.15519305696241126</c:v>
                </c:pt>
                <c:pt idx="14">
                  <c:v>0.15555075561872797</c:v>
                </c:pt>
                <c:pt idx="15">
                  <c:v>0.15660728771351035</c:v>
                </c:pt>
                <c:pt idx="16">
                  <c:v>0.1561967398623734</c:v>
                </c:pt>
                <c:pt idx="17">
                  <c:v>0.15805941343618723</c:v>
                </c:pt>
                <c:pt idx="18">
                  <c:v>0.15817137099467302</c:v>
                </c:pt>
                <c:pt idx="19">
                  <c:v>0.16042272811521199</c:v>
                </c:pt>
                <c:pt idx="20">
                  <c:v>0.16064369691373995</c:v>
                </c:pt>
                <c:pt idx="21">
                  <c:v>0.16293083820856194</c:v>
                </c:pt>
                <c:pt idx="22">
                  <c:v>0.16313725263556297</c:v>
                </c:pt>
                <c:pt idx="23">
                  <c:v>0.16543235618666241</c:v>
                </c:pt>
                <c:pt idx="24">
                  <c:v>0.16562204753997198</c:v>
                </c:pt>
                <c:pt idx="25">
                  <c:v>0.16788402688381024</c:v>
                </c:pt>
                <c:pt idx="26">
                  <c:v>0.16910480648978241</c:v>
                </c:pt>
                <c:pt idx="27">
                  <c:v>0.17061017329521358</c:v>
                </c:pt>
                <c:pt idx="28">
                  <c:v>0.17193063353074678</c:v>
                </c:pt>
                <c:pt idx="29">
                  <c:v>0.17341045002732283</c:v>
                </c:pt>
                <c:pt idx="30">
                  <c:v>0.17459242228725044</c:v>
                </c:pt>
                <c:pt idx="31">
                  <c:v>0.17622847095669736</c:v>
                </c:pt>
                <c:pt idx="32">
                  <c:v>0.17738244567609071</c:v>
                </c:pt>
                <c:pt idx="33">
                  <c:v>0.17929173052790015</c:v>
                </c:pt>
                <c:pt idx="34">
                  <c:v>0.18030213044952614</c:v>
                </c:pt>
                <c:pt idx="35">
                  <c:v>0.18229913052084551</c:v>
                </c:pt>
                <c:pt idx="36">
                  <c:v>0.1832729687238159</c:v>
                </c:pt>
                <c:pt idx="37">
                  <c:v>0.18527687012522359</c:v>
                </c:pt>
                <c:pt idx="38">
                  <c:v>0.18625920218021549</c:v>
                </c:pt>
                <c:pt idx="39">
                  <c:v>0.18824769829509333</c:v>
                </c:pt>
                <c:pt idx="40">
                  <c:v>0.18927526998849442</c:v>
                </c:pt>
                <c:pt idx="41">
                  <c:v>0.19134925823752497</c:v>
                </c:pt>
                <c:pt idx="42">
                  <c:v>0.19233491974261158</c:v>
                </c:pt>
                <c:pt idx="43">
                  <c:v>0.19471770851612713</c:v>
                </c:pt>
                <c:pt idx="44">
                  <c:v>0.1956044417658562</c:v>
                </c:pt>
                <c:pt idx="45">
                  <c:v>0.19802919753492246</c:v>
                </c:pt>
                <c:pt idx="46">
                  <c:v>0.19899849623736174</c:v>
                </c:pt>
                <c:pt idx="47">
                  <c:v>0.20131489194070795</c:v>
                </c:pt>
                <c:pt idx="48">
                  <c:v>0.20235556575276037</c:v>
                </c:pt>
                <c:pt idx="49">
                  <c:v>0.20460122350673612</c:v>
                </c:pt>
                <c:pt idx="50">
                  <c:v>0.20570755684763875</c:v>
                </c:pt>
                <c:pt idx="51">
                  <c:v>0.20790825724532411</c:v>
                </c:pt>
                <c:pt idx="52">
                  <c:v>0.20907908625183028</c:v>
                </c:pt>
                <c:pt idx="53">
                  <c:v>0.211253991223322</c:v>
                </c:pt>
                <c:pt idx="54">
                  <c:v>0.21248659285688901</c:v>
                </c:pt>
                <c:pt idx="55">
                  <c:v>0.21465357663278406</c:v>
                </c:pt>
                <c:pt idx="56">
                  <c:v>0.21594210294829247</c:v>
                </c:pt>
                <c:pt idx="57">
                  <c:v>0.21811851905998167</c:v>
                </c:pt>
                <c:pt idx="58">
                  <c:v>0.21945458793491995</c:v>
                </c:pt>
                <c:pt idx="59">
                  <c:v>0.22165733371842583</c:v>
                </c:pt>
                <c:pt idx="60">
                  <c:v>0.22303210853514829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2E-422C-9781-CBCC2401C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8656384"/>
        <c:axId val="1511060048"/>
      </c:lineChart>
      <c:catAx>
        <c:axId val="114865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511060048"/>
        <c:crosses val="autoZero"/>
        <c:auto val="1"/>
        <c:lblAlgn val="ctr"/>
        <c:lblOffset val="100"/>
        <c:noMultiLvlLbl val="0"/>
      </c:catAx>
      <c:valAx>
        <c:axId val="1511060048"/>
        <c:scaling>
          <c:orientation val="minMax"/>
          <c:max val="0.34000000000000008"/>
          <c:min val="0.15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14865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/>
      </cx:strDim>
      <cx:numDim type="val">
        <cx:f>Sheet1!$B$2:$B$23</cx:f>
        <cx:lvl ptCount="22" formatCode="General">
          <cx:pt idx="0">0.96579999999999999</cx:pt>
          <cx:pt idx="1">0.9647</cx:pt>
          <cx:pt idx="2">0.96919999999999995</cx:pt>
          <cx:pt idx="3">0.9647</cx:pt>
          <cx:pt idx="4">0.96460000000000001</cx:pt>
          <cx:pt idx="5">0.96650000000000003</cx:pt>
          <cx:pt idx="6">0.96240000000000003</cx:pt>
          <cx:pt idx="7">0.96399999999999997</cx:pt>
          <cx:pt idx="8">0.96099999999999997</cx:pt>
          <cx:pt idx="9">0.96730000000000005</cx:pt>
        </cx:lvl>
      </cx:numDim>
    </cx:data>
    <cx:data id="1">
      <cx:strDim type="cat">
        <cx:f>Sheet1!$A$2:$A$23</cx:f>
        <cx:lvl ptCount="22"/>
      </cx:strDim>
      <cx:numDim type="val">
        <cx:f>Sheet1!$C$2:$C$23</cx:f>
        <cx:lvl ptCount="22" formatCode="General">
          <cx:pt idx="0">0.97160000000000002</cx:pt>
          <cx:pt idx="1">0.96989999999999998</cx:pt>
          <cx:pt idx="2">0.97199999999999998</cx:pt>
          <cx:pt idx="3">0.97299999999999998</cx:pt>
          <cx:pt idx="4">0.97209999999999996</cx:pt>
          <cx:pt idx="5">0.97219999999999995</cx:pt>
          <cx:pt idx="6">0.97109999999999996</cx:pt>
          <cx:pt idx="7">0.97270000000000001</cx:pt>
          <cx:pt idx="8">0.9718</cx:pt>
          <cx:pt idx="9">0.97160000000000002</cx:pt>
        </cx:lvl>
      </cx:numDim>
    </cx:data>
    <cx:data id="2">
      <cx:strDim type="cat">
        <cx:f>Sheet1!$A$2:$A$23</cx:f>
        <cx:lvl ptCount="22"/>
      </cx:strDim>
      <cx:numDim type="val">
        <cx:f>Sheet1!$D$2:$D$23</cx:f>
        <cx:lvl ptCount="22" formatCode="General">
          <cx:pt idx="0">0.9768</cx:pt>
          <cx:pt idx="1">0.97709999999999997</cx:pt>
          <cx:pt idx="2">0.97350000000000003</cx:pt>
          <cx:pt idx="3">0.97409999999999997</cx:pt>
          <cx:pt idx="4">0.97050000000000003</cx:pt>
          <cx:pt idx="5">0.9738</cx:pt>
          <cx:pt idx="6">0.97270000000000001</cx:pt>
          <cx:pt idx="7">0.97250000000000003</cx:pt>
          <cx:pt idx="8">0.97570000000000001</cx:pt>
          <cx:pt idx="9">0.97619999999999996</cx:pt>
        </cx:lvl>
      </cx:numDim>
    </cx:data>
  </cx:chartData>
  <cx:chart>
    <cx:title pos="t" align="ctr" overlay="0">
      <cx:tx>
        <cx:txData>
          <cx:v>Area under ROC curve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rPr>
            <a:t>Area under ROC curve</a:t>
          </a:r>
        </a:p>
      </cx:txPr>
    </cx:title>
    <cx:plotArea>
      <cx:plotAreaRegion>
        <cx:series layoutId="boxWhisker" uniqueId="{8304058D-DFDB-4E2D-8BA8-94125454BB49}">
          <cx:tx>
            <cx:txData>
              <cx:f>Sheet1!$B$1</cx:f>
              <cx:v>Z2</cx:v>
            </cx:txData>
          </cx:tx>
          <cx:dataId val="0"/>
          <cx:layoutPr>
            <cx:visibility meanLine="0" meanMarker="0" nonoutliers="0" outliers="1"/>
            <cx:statistics quartileMethod="exclusive"/>
          </cx:layoutPr>
        </cx:series>
        <cx:series layoutId="boxWhisker" uniqueId="{AAFD613D-3054-42EB-98C2-8DF8E9D7F077}">
          <cx:tx>
            <cx:txData>
              <cx:f>Sheet1!$C$1</cx:f>
              <cx:v>SE(2,8)</cx:v>
            </cx:txData>
          </cx:tx>
          <cx:dataId val="1"/>
          <cx:layoutPr>
            <cx:visibility meanLine="0" meanMarker="0" nonoutliers="0" outliers="1"/>
            <cx:statistics quartileMethod="exclusive"/>
          </cx:layoutPr>
        </cx:series>
        <cx:series layoutId="boxWhisker" uniqueId="{85F02BF4-F36D-4B69-BED0-3B155157611D}">
          <cx:tx>
            <cx:txData>
              <cx:f>Sheet1!$D$1</cx:f>
              <cx:v>SE(2,8)+AP</cx:v>
            </cx:txData>
          </cx:tx>
          <cx:dataId val="2"/>
          <cx:layoutPr>
            <cx:visibility meanLine="0" meanMarker="0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 min="0.95000000000000007"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/>
      </cx:strDim>
      <cx:numDim type="val">
        <cx:f>Sheet1!$B$2:$B$23</cx:f>
        <cx:lvl ptCount="22" formatCode="General">
          <cx:pt idx="0">0.48409999999999997</cx:pt>
          <cx:pt idx="1">0.49380000000000002</cx:pt>
          <cx:pt idx="2">0.4622</cx:pt>
          <cx:pt idx="3">0.49340000000000001</cx:pt>
          <cx:pt idx="4">0.4945</cx:pt>
          <cx:pt idx="5">0.48010000000000003</cx:pt>
          <cx:pt idx="6">0.50839999999999996</cx:pt>
          <cx:pt idx="7">0.50009999999999999</cx:pt>
          <cx:pt idx="8">0.51849999999999996</cx:pt>
          <cx:pt idx="9">0.47310000000000002</cx:pt>
        </cx:lvl>
      </cx:numDim>
    </cx:data>
    <cx:data id="1">
      <cx:strDim type="cat">
        <cx:f>Sheet1!$A$2:$A$23</cx:f>
        <cx:lvl ptCount="22"/>
      </cx:strDim>
      <cx:numDim type="val">
        <cx:f>Sheet1!$C$2:$C$23</cx:f>
        <cx:lvl ptCount="22" formatCode="0.0000">
          <cx:pt idx="0">0.44500000000000001</cx:pt>
          <cx:pt idx="1">0.45400000000000001</cx:pt>
          <cx:pt idx="2">0.43690000000000001</cx:pt>
          <cx:pt idx="3">0.43290000000000001</cx:pt>
          <cx:pt idx="4">0.4355</cx:pt>
          <cx:pt idx="5">0.441</cx:pt>
          <cx:pt idx="6">0.44690000000000002</cx:pt>
          <cx:pt idx="7">0.4304</cx:pt>
          <cx:pt idx="8">0.43680000000000002</cx:pt>
          <cx:pt idx="9">0.44059999999999999</cx:pt>
        </cx:lvl>
      </cx:numDim>
    </cx:data>
    <cx:data id="2">
      <cx:strDim type="cat">
        <cx:f>Sheet1!$A$2:$A$23</cx:f>
        <cx:lvl ptCount="22"/>
      </cx:strDim>
      <cx:numDim type="val">
        <cx:f>Sheet1!$D$2:$D$23</cx:f>
        <cx:lvl ptCount="22" formatCode="General">
          <cx:pt idx="0">0.48809999999999998</cx:pt>
          <cx:pt idx="1">0.39750000000000002</cx:pt>
          <cx:pt idx="2">0</cx:pt>
          <cx:pt idx="3">0.4209</cx:pt>
          <cx:pt idx="4">0.44700000000000001</cx:pt>
          <cx:pt idx="5">0.42409999999999998</cx:pt>
          <cx:pt idx="6">0.43269999999999997</cx:pt>
          <cx:pt idx="7">0.43459999999999999</cx:pt>
          <cx:pt idx="8">0.4052</cx:pt>
          <cx:pt idx="9">0.40100000000000002</cx:pt>
        </cx:lvl>
      </cx:numDim>
    </cx:data>
  </cx:chartData>
  <cx:chart>
    <cx:title pos="t" align="ctr" overlay="0">
      <cx:tx>
        <cx:txData>
          <cx:v>Loss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rPr>
            <a:t>Loss</a:t>
          </a:r>
        </a:p>
      </cx:txPr>
    </cx:title>
    <cx:plotArea>
      <cx:plotAreaRegion>
        <cx:series layoutId="boxWhisker" uniqueId="{8304058D-DFDB-4E2D-8BA8-94125454BB49}">
          <cx:tx>
            <cx:txData>
              <cx:f>Sheet1!$B$1</cx:f>
              <cx:v>Z2</cx:v>
            </cx:txData>
          </cx:tx>
          <cx:dataId val="0"/>
          <cx:layoutPr>
            <cx:visibility meanLine="0" meanMarker="0" nonoutliers="0" outliers="1"/>
            <cx:statistics quartileMethod="exclusive"/>
          </cx:layoutPr>
        </cx:series>
        <cx:series layoutId="boxWhisker" uniqueId="{AAFD613D-3054-42EB-98C2-8DF8E9D7F077}">
          <cx:tx>
            <cx:txData>
              <cx:f>Sheet1!$C$1</cx:f>
              <cx:v>SE(2,8)</cx:v>
            </cx:txData>
          </cx:tx>
          <cx:dataId val="1"/>
          <cx:layoutPr>
            <cx:visibility meanLine="0" meanMarker="0" nonoutliers="0" outliers="1"/>
            <cx:statistics quartileMethod="exclusive"/>
          </cx:layoutPr>
        </cx:series>
        <cx:series layoutId="boxWhisker" uniqueId="{85F02BF4-F36D-4B69-BED0-3B155157611D}">
          <cx:tx>
            <cx:txData>
              <cx:f>Sheet1!$D$1</cx:f>
              <cx:v>SE(2,8)+AP</cx:v>
            </cx:txData>
          </cx:tx>
          <cx:dataId val="2"/>
          <cx:layoutPr>
            <cx:visibility meanLine="0" meanMarker="0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 min="0.30000000000000004"/>
        <cx:majorGridlines/>
        <cx:tickLabels/>
      </cx:axis>
    </cx:plotArea>
    <cx:legend pos="r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197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Calibri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AB38A-B1B6-4CF4-9737-E1E5C73DA86F}" type="datetimeFigureOut">
              <a:rPr lang="nl-NL" smtClean="0"/>
              <a:t>19-6-2019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1B330-1C2E-47C6-8A9D-1114F90E79D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6878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12C6B-C807-4014-B6D4-CCA33426A2F8}" type="datetimeFigureOut">
              <a:rPr lang="nl-NL" smtClean="0"/>
              <a:t>19-6-2019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A9740-BD37-4DCA-BDC4-7DBBAE15FA3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250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A9740-BD37-4DCA-BDC4-7DBBAE15FA3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396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A9740-BD37-4DCA-BDC4-7DBBAE15FA3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6642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Invariance in the case of classification,</a:t>
            </a:r>
          </a:p>
          <a:p>
            <a:r>
              <a:rPr lang="en-US" dirty="0"/>
              <a:t>Caveat: </a:t>
            </a:r>
            <a:r>
              <a:rPr lang="en-US" dirty="0" err="1"/>
              <a:t>discritazition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A9740-BD37-4DCA-BDC4-7DBBAE15FA3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3559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 variants not including choice of parameters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A9740-BD37-4DCA-BDC4-7DBBAE15FA3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110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Conservative fixed time for step 1.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A9740-BD37-4DCA-BDC4-7DBBAE15FA3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0966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Segmentation vs. classification</a:t>
            </a:r>
          </a:p>
          <a:p>
            <a:r>
              <a:rPr lang="en-US" dirty="0"/>
              <a:t>Equivariance due to data-augmentation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A9740-BD37-4DCA-BDC4-7DBBAE15FA3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3422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Maximum is special case of AP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A9740-BD37-4DCA-BDC4-7DBBAE15FA30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5387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A9740-BD37-4DCA-BDC4-7DBBAE15FA30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295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e Titel transpara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/>
          <p:nvPr userDrawn="1"/>
        </p:nvSpPr>
        <p:spPr>
          <a:xfrm>
            <a:off x="0" y="4104401"/>
            <a:ext cx="6858000" cy="103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1" name="Faculty or Service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9000" y="4738371"/>
            <a:ext cx="5943600" cy="24407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dirty="0"/>
              <a:t>Department, Sub department or Capacity group</a:t>
            </a:r>
          </a:p>
        </p:txBody>
      </p:sp>
      <p:pic>
        <p:nvPicPr>
          <p:cNvPr id="14" name="HeaderLogoTU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905" y="63254"/>
            <a:ext cx="2109918" cy="606200"/>
          </a:xfrm>
          <a:prstGeom prst="rect">
            <a:avLst/>
          </a:prstGeom>
        </p:spPr>
      </p:pic>
      <p:sp>
        <p:nvSpPr>
          <p:cNvPr id="13" name="Tijdelijke aanduiding voor afbeelding 12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685801"/>
            <a:ext cx="6858001" cy="3884612"/>
          </a:xfrm>
          <a:solidFill>
            <a:srgbClr val="F1EFEF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" name="Name Function 5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3943351"/>
            <a:ext cx="6858000" cy="627063"/>
          </a:xfrm>
          <a:solidFill>
            <a:schemeClr val="tx2">
              <a:alpha val="70000"/>
            </a:schemeClr>
          </a:solidFill>
        </p:spPr>
        <p:txBody>
          <a:bodyPr lIns="608400" rIns="608400" bIns="262800" anchor="b" anchorCtr="0"/>
          <a:lstStyle>
            <a:lvl1pPr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 sz="9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Function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" y="3699002"/>
            <a:ext cx="6858001" cy="244349"/>
          </a:xfrm>
          <a:solidFill>
            <a:schemeClr val="tx2">
              <a:alpha val="70000"/>
            </a:schemeClr>
          </a:solidFill>
        </p:spPr>
        <p:txBody>
          <a:bodyPr lIns="608400" rIns="608400"/>
          <a:lstStyle>
            <a:lvl1pPr marL="0" indent="0" algn="l">
              <a:buNone/>
              <a:defRPr sz="1125" b="1">
                <a:solidFill>
                  <a:schemeClr val="bg1"/>
                </a:solidFill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en-US" dirty="0"/>
              <a:t>Subtitle of the presentation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0" y="2850358"/>
            <a:ext cx="6858000" cy="848643"/>
          </a:xfrm>
          <a:solidFill>
            <a:schemeClr val="tx2">
              <a:alpha val="70000"/>
            </a:schemeClr>
          </a:solidFill>
        </p:spPr>
        <p:txBody>
          <a:bodyPr lIns="612000" tIns="306000" rIns="612000" anchor="t"/>
          <a:lstStyle>
            <a:lvl1pPr algn="l">
              <a:lnSpc>
                <a:spcPts val="1688"/>
              </a:lnSpc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of the presentation over two lines</a:t>
            </a:r>
          </a:p>
        </p:txBody>
      </p:sp>
    </p:spTree>
    <p:extLst>
      <p:ext uri="{BB962C8B-B14F-4D97-AF65-F5344CB8AC3E}">
        <p14:creationId xmlns:p14="http://schemas.microsoft.com/office/powerpoint/2010/main" val="346429563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57575" y="1260001"/>
            <a:ext cx="5942034" cy="33104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883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n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9000" y="626165"/>
            <a:ext cx="2700000" cy="39434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3471863" y="626165"/>
            <a:ext cx="2700000" cy="39434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04723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links -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9000" y="626165"/>
            <a:ext cx="2700000" cy="39434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 hasCustomPrompt="1"/>
          </p:nvPr>
        </p:nvSpPr>
        <p:spPr>
          <a:xfrm>
            <a:off x="3430862" y="-1"/>
            <a:ext cx="3429000" cy="456961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83512047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Blauwe achtergro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459000" y="544228"/>
            <a:ext cx="5942410" cy="3944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57575" y="1260001"/>
            <a:ext cx="5942034" cy="3310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2560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tab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9000" y="544228"/>
            <a:ext cx="5942410" cy="394448"/>
          </a:xfrm>
        </p:spPr>
        <p:txBody>
          <a:bodyPr/>
          <a:lstStyle>
            <a:lvl1pPr>
              <a:defRPr sz="1463" b="0" baseline="0"/>
            </a:lvl1pPr>
          </a:lstStyle>
          <a:p>
            <a:r>
              <a:rPr lang="en-US" dirty="0"/>
              <a:t>Table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57575" y="2706657"/>
            <a:ext cx="5942034" cy="18629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jdelijke aanduiding voor tabel 6"/>
          <p:cNvSpPr>
            <a:spLocks noGrp="1"/>
          </p:cNvSpPr>
          <p:nvPr>
            <p:ph type="tbl" sz="quarter" idx="13" hasCustomPrompt="1"/>
          </p:nvPr>
        </p:nvSpPr>
        <p:spPr>
          <a:xfrm>
            <a:off x="459000" y="1073582"/>
            <a:ext cx="5943600" cy="149816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val="49314544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9000" y="544228"/>
            <a:ext cx="5942410" cy="394448"/>
          </a:xfrm>
        </p:spPr>
        <p:txBody>
          <a:bodyPr/>
          <a:lstStyle>
            <a:lvl1pPr>
              <a:defRPr sz="1463" b="0"/>
            </a:lvl1pPr>
          </a:lstStyle>
          <a:p>
            <a:r>
              <a:rPr lang="en-US" dirty="0"/>
              <a:t>Chart title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jdelijke aanduiding voor grafiek 7"/>
          <p:cNvSpPr>
            <a:spLocks noGrp="1"/>
          </p:cNvSpPr>
          <p:nvPr>
            <p:ph type="chart" sz="quarter" idx="13" hasCustomPrompt="1"/>
          </p:nvPr>
        </p:nvSpPr>
        <p:spPr>
          <a:xfrm>
            <a:off x="611257" y="1073481"/>
            <a:ext cx="5590761" cy="32425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83066281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hidden="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42999" y="0"/>
            <a:ext cx="6858000" cy="51435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9000" y="544228"/>
            <a:ext cx="5942410" cy="3944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575" y="1260001"/>
            <a:ext cx="5942034" cy="3310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0" y="4569620"/>
            <a:ext cx="6858000" cy="57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41884" y="4772381"/>
            <a:ext cx="5046473" cy="351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59000" y="4773600"/>
            <a:ext cx="450985" cy="351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B7CEC10D-CD46-426F-915E-6C78530279C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FooterLogoTUe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440" y="4628189"/>
            <a:ext cx="690842" cy="4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5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1" r:id="rId4"/>
    <p:sldLayoutId id="2147483662" r:id="rId5"/>
    <p:sldLayoutId id="2147483663" r:id="rId6"/>
    <p:sldLayoutId id="2147483664" r:id="rId7"/>
  </p:sldLayoutIdLst>
  <p:transition>
    <p:fade/>
  </p:transition>
  <p:hf hdr="0" dt="0"/>
  <p:txStyles>
    <p:titleStyle>
      <a:lvl1pPr algn="l" defTabSz="385763" rtl="0" eaLnBrk="1" latinLnBrk="0" hangingPunct="1">
        <a:lnSpc>
          <a:spcPts val="2025"/>
        </a:lnSpc>
        <a:spcBef>
          <a:spcPct val="0"/>
        </a:spcBef>
        <a:buNone/>
        <a:defRPr sz="2025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385763" rtl="0" eaLnBrk="1" latinLnBrk="0" hangingPunct="1">
        <a:lnSpc>
          <a:spcPct val="100000"/>
        </a:lnSpc>
        <a:spcBef>
          <a:spcPts val="310"/>
        </a:spcBef>
        <a:spcAft>
          <a:spcPts val="310"/>
        </a:spcAft>
        <a:buFont typeface="Arial" panose="020B0604020202020204" pitchFamily="34" charset="0"/>
        <a:buNone/>
        <a:defRPr sz="1238" kern="1200">
          <a:solidFill>
            <a:schemeClr val="bg2"/>
          </a:solidFill>
          <a:latin typeface="+mn-lt"/>
          <a:ea typeface="+mn-ea"/>
          <a:cs typeface="+mn-cs"/>
        </a:defRPr>
      </a:lvl1pPr>
      <a:lvl2pPr marL="0" indent="0" algn="l" defTabSz="385763" rtl="0" eaLnBrk="1" latinLnBrk="0" hangingPunct="1">
        <a:lnSpc>
          <a:spcPct val="100000"/>
        </a:lnSpc>
        <a:spcBef>
          <a:spcPts val="310"/>
        </a:spcBef>
        <a:spcAft>
          <a:spcPts val="310"/>
        </a:spcAft>
        <a:buFont typeface="Arial" panose="020B0604020202020204" pitchFamily="34" charset="0"/>
        <a:buNone/>
        <a:defRPr sz="1463" kern="1200">
          <a:solidFill>
            <a:schemeClr val="bg2"/>
          </a:solidFill>
          <a:latin typeface="+mn-lt"/>
          <a:ea typeface="+mn-ea"/>
          <a:cs typeface="+mn-cs"/>
        </a:defRPr>
      </a:lvl2pPr>
      <a:lvl3pPr marL="151875" indent="-151875" algn="l" defTabSz="385763" rtl="0" eaLnBrk="1" latinLnBrk="0" hangingPunct="1">
        <a:lnSpc>
          <a:spcPct val="100000"/>
        </a:lnSpc>
        <a:spcBef>
          <a:spcPts val="31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1238" kern="1200">
          <a:solidFill>
            <a:schemeClr val="bg2"/>
          </a:solidFill>
          <a:latin typeface="+mn-lt"/>
          <a:ea typeface="+mn-ea"/>
          <a:cs typeface="+mn-cs"/>
        </a:defRPr>
      </a:lvl3pPr>
      <a:lvl4pPr marL="303750" indent="-151875" algn="l" defTabSz="385763" rtl="0" eaLnBrk="1" latinLnBrk="0" hangingPunct="1">
        <a:lnSpc>
          <a:spcPct val="100000"/>
        </a:lnSpc>
        <a:spcBef>
          <a:spcPts val="0"/>
        </a:spcBef>
        <a:buClr>
          <a:schemeClr val="bg2"/>
        </a:buClr>
        <a:buFont typeface="Arial" panose="020B0604020202020204" pitchFamily="34" charset="0"/>
        <a:buChar char="•"/>
        <a:defRPr sz="1125" kern="1200">
          <a:solidFill>
            <a:schemeClr val="bg2"/>
          </a:solidFill>
          <a:latin typeface="+mn-lt"/>
          <a:ea typeface="+mn-ea"/>
          <a:cs typeface="+mn-cs"/>
        </a:defRPr>
      </a:lvl4pPr>
      <a:lvl5pPr marL="455625" indent="-151875" algn="l" defTabSz="3857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013" kern="1200">
          <a:solidFill>
            <a:schemeClr val="bg2"/>
          </a:solidFill>
          <a:latin typeface="+mn-lt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879" userDrawn="1">
          <p15:clr>
            <a:srgbClr val="F26B43"/>
          </p15:clr>
        </p15:guide>
        <p15:guide id="2" pos="287" userDrawn="1">
          <p15:clr>
            <a:srgbClr val="F26B43"/>
          </p15:clr>
        </p15:guide>
        <p15:guide id="3" pos="40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_poster.png"/><Relationship Id="rId6" Type="http://schemas.openxmlformats.org/officeDocument/2006/relationships/video" Target="../media/media1.mp4"/><Relationship Id="rId7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_poster.png"/><Relationship Id="rId4" Type="http://schemas.openxmlformats.org/officeDocument/2006/relationships/video" Target="../media/media2.mp4"/><Relationship Id="rId5" Type="http://schemas.microsoft.com/office/2007/relationships/media" Target="../media/media2.mp4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_poster.png"/><Relationship Id="rId6" Type="http://schemas.openxmlformats.org/officeDocument/2006/relationships/video" Target="../media/media3.mp4"/><Relationship Id="rId7" Type="http://schemas.microsoft.com/office/2007/relationships/media" Target="../media/media3.mp4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microsoft.com/office/2007/relationships/hdphoto" Target="../media/hdphoto1.wdp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5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0.png"/><Relationship Id="rId4" Type="http://schemas.microsoft.com/office/2014/relationships/chartEx" Target="../charts/chartEx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0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Department of Mathematics and Computer Science</a:t>
            </a:r>
          </a:p>
        </p:txBody>
      </p:sp>
      <p:pic>
        <p:nvPicPr>
          <p:cNvPr id="32" name="Tijdelijke aanduiding voor afbeelding 31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6455"/>
            <a:ext cx="6858001" cy="2260416"/>
          </a:xfrm>
        </p:spPr>
      </p:pic>
      <p:sp>
        <p:nvSpPr>
          <p:cNvPr id="6" name="Tijdelijke aanduiding voor tekst 5"/>
          <p:cNvSpPr>
            <a:spLocks noGrp="1"/>
          </p:cNvSpPr>
          <p:nvPr>
            <p:ph type="body" sz="quarter" idx="12"/>
          </p:nvPr>
        </p:nvSpPr>
        <p:spPr>
          <a:xfrm>
            <a:off x="0" y="3788438"/>
            <a:ext cx="6858000" cy="272700"/>
          </a:xfrm>
          <a:solidFill>
            <a:srgbClr val="C81919"/>
          </a:solidFill>
        </p:spPr>
        <p:txBody>
          <a:bodyPr vert="horz" lIns="608400" tIns="0" rIns="608400" bIns="68580" rtlCol="0" anchor="b" anchorCtr="0">
            <a:noAutofit/>
          </a:bodyPr>
          <a:lstStyle/>
          <a:p>
            <a:r>
              <a:rPr lang="nl-NL" dirty="0"/>
              <a:t>B.M.N. Smets</a:t>
            </a:r>
          </a:p>
        </p:txBody>
      </p:sp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>
          <a:xfrm>
            <a:off x="0" y="3605176"/>
            <a:ext cx="6858001" cy="183262"/>
          </a:xfrm>
          <a:solidFill>
            <a:srgbClr val="C81919"/>
          </a:solidFill>
        </p:spPr>
        <p:txBody>
          <a:bodyPr/>
          <a:lstStyle/>
          <a:p>
            <a:r>
              <a:rPr lang="nl-NL" dirty="0"/>
              <a:t>Master Thesis 2019</a:t>
            </a:r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0" y="3277234"/>
            <a:ext cx="6858000" cy="342899"/>
          </a:xfrm>
          <a:solidFill>
            <a:srgbClr val="C81919"/>
          </a:solidFill>
        </p:spPr>
        <p:txBody>
          <a:bodyPr vert="horz" lIns="612000" tIns="68580" rIns="612000" bIns="0" rtlCol="0" anchor="t" anchorCtr="0">
            <a:noAutofit/>
          </a:bodyPr>
          <a:lstStyle/>
          <a:p>
            <a:r>
              <a:rPr lang="nl-NL" dirty="0" err="1"/>
              <a:t>Geometric</a:t>
            </a:r>
            <a:r>
              <a:rPr lang="nl-NL" dirty="0"/>
              <a:t> Image </a:t>
            </a:r>
            <a:r>
              <a:rPr lang="nl-NL" dirty="0" err="1"/>
              <a:t>Denoising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74893015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A345CA-0704-4C00-90AB-C711CC7ED8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7FD999-855B-4644-BF17-C2D0E0E89E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3463A2-297D-4EF8-A415-B749A9E0F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LID4096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9C433B-2D3E-4BDA-B019-83698DBD3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75" y="1401638"/>
            <a:ext cx="5942034" cy="2669110"/>
          </a:xfrm>
        </p:spPr>
        <p:txBody>
          <a:bodyPr/>
          <a:lstStyle/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dirty="0"/>
              <a:t>Introduction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dirty="0"/>
              <a:t>Denoising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dirty="0"/>
              <a:t>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259571364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AAD4A5-A845-4170-81C2-9FC2BF679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  <a:endParaRPr lang="LID4096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364255-6CDD-48BC-B07F-30B9E38AC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75" y="995939"/>
            <a:ext cx="5942034" cy="3574476"/>
          </a:xfrm>
        </p:spPr>
        <p:txBody>
          <a:bodyPr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/>
              <a:t>Image denoising</a:t>
            </a:r>
          </a:p>
          <a:p>
            <a:pPr marL="366188" lvl="2" indent="-214313"/>
            <a:r>
              <a:rPr lang="en-US" sz="1400" dirty="0"/>
              <a:t>With PDEs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/>
              <a:t>Segmentation (DRIVE)</a:t>
            </a:r>
          </a:p>
          <a:p>
            <a:pPr marL="366188" lvl="2" indent="-214313"/>
            <a:r>
              <a:rPr lang="en-US" sz="1400" dirty="0"/>
              <a:t>With CNNs</a:t>
            </a:r>
            <a:endParaRPr lang="LID4096" sz="1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F8C751-A238-4BD1-A54E-3643E464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D1F05A-80A2-47B3-AB46-0A61A5D6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85D84C-0793-434B-846E-DA324B951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352" y="997157"/>
            <a:ext cx="1836242" cy="14345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B50605-4096-4B26-BED1-819A8E5EA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36" y="997157"/>
            <a:ext cx="1836242" cy="14345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AD8B8-D09C-44B2-B8AE-4BF9907BC6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t="2214" r="2131" b="3222"/>
          <a:stretch/>
        </p:blipFill>
        <p:spPr>
          <a:xfrm>
            <a:off x="4870236" y="2529746"/>
            <a:ext cx="1836242" cy="18935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346146-BC14-4C5F-A66D-F6A928EE5D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2214" r="2233" b="3222"/>
          <a:stretch/>
        </p:blipFill>
        <p:spPr>
          <a:xfrm>
            <a:off x="2980352" y="2529745"/>
            <a:ext cx="1836243" cy="18855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7DD8E3-E424-4E03-A9C2-EAA290F1ECB7}"/>
              </a:ext>
            </a:extLst>
          </p:cNvPr>
          <p:cNvSpPr txBox="1"/>
          <p:nvPr/>
        </p:nvSpPr>
        <p:spPr>
          <a:xfrm>
            <a:off x="4870236" y="655540"/>
            <a:ext cx="1836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</a:rPr>
              <a:t>What we want</a:t>
            </a:r>
            <a:endParaRPr lang="LID4096" sz="1400" dirty="0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697275-86AB-40E1-AB46-B0C8C5665A8E}"/>
              </a:ext>
            </a:extLst>
          </p:cNvPr>
          <p:cNvSpPr txBox="1"/>
          <p:nvPr/>
        </p:nvSpPr>
        <p:spPr>
          <a:xfrm>
            <a:off x="2980352" y="655540"/>
            <a:ext cx="1836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</a:rPr>
              <a:t>What we have</a:t>
            </a:r>
            <a:endParaRPr lang="LID4096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8910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C3BC-A6C8-4A2B-951D-F7C747457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Roto-translation Equivariance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5EC45-2A8F-42D8-A0D3-CF92505AA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75" y="984739"/>
            <a:ext cx="5942034" cy="35856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Desirable property for image 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Classification</a:t>
            </a: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5EBE91-50E0-4F4D-A4EF-37C680B8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6A522-2A19-41FD-90DA-B4258C2A9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Content Placeholder 13">
            <a:extLst>
              <a:ext uri="{FF2B5EF4-FFF2-40B4-BE49-F238E27FC236}">
                <a16:creationId xmlns:a16="http://schemas.microsoft.com/office/drawing/2014/main" id="{15969C00-AD77-430B-810A-58F77BFF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474" y="1271584"/>
            <a:ext cx="1208100" cy="18272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D87DE4-E644-4976-A9A1-9423AF86E3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58" y="3632739"/>
            <a:ext cx="2602523" cy="896594"/>
          </a:xfrm>
          <a:prstGeom prst="rect">
            <a:avLst/>
          </a:prstGeom>
        </p:spPr>
      </p:pic>
      <p:pic>
        <p:nvPicPr>
          <p:cNvPr id="17" name="Picture 16">
            <a:hlinkClick r:id="" action="ppaction://media"/>
            <a:extLst>
              <a:ext uri="{FF2B5EF4-FFF2-40B4-BE49-F238E27FC236}">
                <a16:creationId xmlns:a16="http://schemas.microsoft.com/office/drawing/2014/main" id="{045B2BA9-D6DE-4634-B737-640E159C81C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A1FCDF5DDF}">
                <p14:media xmlns:p14="http://schemas.microsoft.com/office/powerpoint/2010/main" r:embed="rId7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042" y="1096016"/>
            <a:ext cx="2178385" cy="217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882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4BCE-018B-42E7-BA2A-779D8411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Orientation Score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E1391-6B66-4927-9D79-D7A3A22D7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75" y="1010653"/>
            <a:ext cx="5942034" cy="3559761"/>
          </a:xfrm>
        </p:spPr>
        <p:txBody>
          <a:bodyPr/>
          <a:lstStyle/>
          <a:p>
            <a:r>
              <a:rPr lang="en-US" dirty="0"/>
              <a:t>Decompose image per orientation by convolving with directional filter</a:t>
            </a: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8947A2-1856-4C07-A654-1867887AE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643FA-F5A3-4D11-8BE6-1EF1641B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BDF24D-AA94-4058-A3CE-5F46B10E2D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301" y="1407208"/>
            <a:ext cx="2920380" cy="2876494"/>
          </a:xfrm>
          <a:prstGeom prst="rect">
            <a:avLst/>
          </a:prstGeom>
        </p:spPr>
      </p:pic>
      <p:pic>
        <p:nvPicPr>
          <p:cNvPr id="11" name="Picture 10">
            <a:hlinkClick r:id="" action="ppaction://media"/>
            <a:extLst>
              <a:ext uri="{FF2B5EF4-FFF2-40B4-BE49-F238E27FC236}">
                <a16:creationId xmlns:a16="http://schemas.microsoft.com/office/drawing/2014/main" id="{8EB70321-92B9-4462-BF41-029855B91AD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A1FCDF5DDF}">
                <p14:media xmlns:p14="http://schemas.microsoft.com/office/powerpoint/2010/main" r:embed="rId5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1" y="1412067"/>
            <a:ext cx="2790670" cy="290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554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F3621-98AC-4082-A1BF-727746E4A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pipeline</a:t>
            </a: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388A4-3FCC-4A1C-873E-201BD9377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00D3F-FA10-4868-9F99-6D4AD1DE6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6</a:t>
            </a:fld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99FA561-E7D9-40A8-9A99-FD5B9A35E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steps, same geometric theory, different approach</a:t>
            </a:r>
            <a:endParaRPr lang="LID4096" dirty="0"/>
          </a:p>
        </p:txBody>
      </p:sp>
      <p:pic>
        <p:nvPicPr>
          <p:cNvPr id="15" name="Content Placeholder 12">
            <a:extLst>
              <a:ext uri="{FF2B5EF4-FFF2-40B4-BE49-F238E27FC236}">
                <a16:creationId xmlns:a16="http://schemas.microsoft.com/office/drawing/2014/main" id="{F5C56838-5745-48DC-A2E9-16D377D41E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99" y="1695528"/>
            <a:ext cx="6462585" cy="262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8234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7EA0A-587A-485F-8AF6-8F8D3ED7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Roto-translation Equivariance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82444-C096-4D51-B9D6-DE9256A19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75" y="1084693"/>
            <a:ext cx="5942034" cy="3485721"/>
          </a:xfrm>
        </p:spPr>
        <p:txBody>
          <a:bodyPr/>
          <a:lstStyle/>
          <a:p>
            <a:r>
              <a:rPr lang="en-US" dirty="0"/>
              <a:t>Make it part of the geometry</a:t>
            </a: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25BCFF-4F34-40A2-9355-1011B2E9D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4F09E-519A-406F-8A54-6AA72272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1EE9EC-7A31-43EA-AE35-4F9AA139E0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6" y="2069432"/>
            <a:ext cx="5945713" cy="23586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9403E7-8880-4F7B-887E-5819D47264CD}"/>
              </a:ext>
            </a:extLst>
          </p:cNvPr>
          <p:cNvSpPr txBox="1"/>
          <p:nvPr/>
        </p:nvSpPr>
        <p:spPr>
          <a:xfrm>
            <a:off x="1021759" y="1723929"/>
            <a:ext cx="1865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Left invariant</a:t>
            </a:r>
            <a:endParaRPr lang="LID4096" sz="12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A8EB3-9BF7-498F-BE58-F58FAFE584B2}"/>
              </a:ext>
            </a:extLst>
          </p:cNvPr>
          <p:cNvSpPr txBox="1"/>
          <p:nvPr/>
        </p:nvSpPr>
        <p:spPr>
          <a:xfrm>
            <a:off x="3911431" y="1726417"/>
            <a:ext cx="2034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Data adaptive (gauge)</a:t>
            </a:r>
            <a:endParaRPr lang="LID4096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22111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2B6E7-9CB9-4AB8-8321-8C3DFD9F77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1D6A9-1A5F-4C33-9CD2-52E67BB82D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2B1105-DDA9-44B1-8B74-AE83CB144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Denoising</a:t>
            </a:r>
            <a:endParaRPr lang="LID4096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FB3B02-5CFC-43E5-B5FF-22581EC4D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Two geometries</a:t>
            </a:r>
          </a:p>
          <a:p>
            <a:pPr marL="366188" lvl="2" indent="-214313"/>
            <a:r>
              <a:rPr lang="en-US" dirty="0"/>
              <a:t>Left invariant</a:t>
            </a:r>
          </a:p>
          <a:p>
            <a:pPr marL="366188" lvl="2" indent="-214313"/>
            <a:r>
              <a:rPr lang="en-US" dirty="0"/>
              <a:t>Gauge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Three methods</a:t>
            </a:r>
          </a:p>
          <a:p>
            <a:pPr marL="366188" lvl="2" indent="-214313"/>
            <a:r>
              <a:rPr lang="en-US" dirty="0"/>
              <a:t>Diffusion</a:t>
            </a:r>
          </a:p>
          <a:p>
            <a:pPr marL="366188" lvl="2" indent="-214313"/>
            <a:r>
              <a:rPr lang="en-US" dirty="0"/>
              <a:t>Mean Curvature Flow</a:t>
            </a:r>
          </a:p>
          <a:p>
            <a:pPr marL="366188" lvl="2" indent="-214313"/>
            <a:r>
              <a:rPr lang="en-US" dirty="0"/>
              <a:t>Total Variation Flow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Coherence enhancement</a:t>
            </a:r>
          </a:p>
          <a:p>
            <a:pPr algn="ctr"/>
            <a:r>
              <a:rPr lang="en-US" sz="2100" dirty="0">
                <a:solidFill>
                  <a:srgbClr val="92D050"/>
                </a:solidFill>
              </a:rPr>
              <a:t>= 12 variants</a:t>
            </a:r>
            <a:endParaRPr lang="LID4096" sz="21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65319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16BB-BC47-4D2F-86B0-01828A32C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Flows</a:t>
            </a:r>
            <a:endParaRPr lang="LID4096" dirty="0"/>
          </a:p>
        </p:txBody>
      </p:sp>
      <p:pic>
        <p:nvPicPr>
          <p:cNvPr id="7" name="Content Placeholder 6">
            <a:hlinkClick r:id="" action="ppaction://media"/>
            <a:extLst>
              <a:ext uri="{FF2B5EF4-FFF2-40B4-BE49-F238E27FC236}">
                <a16:creationId xmlns:a16="http://schemas.microsoft.com/office/drawing/2014/main" id="{71E69607-B6B6-474D-A645-80D5D514EF5A}"/>
              </a:ext>
            </a:extLst>
          </p:cNvPr>
          <p:cNvPicPr>
            <a:picLocks noGrp="1" noChangeAspect="1"/>
          </p:cNvPicPr>
          <p:nvPr>
            <p:ph idx="1"/>
            <a:videoFile r:link="rId6"/>
            <p:extLst>
              <p:ext uri="{DAA4B4D4-6D71-4841-9C94-3DA1FCDF5DDF}">
                <p14:media xmlns:p14="http://schemas.microsoft.com/office/powerpoint/2010/main" r:embed="rId7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6736"/>
            <a:ext cx="5942013" cy="299741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980F18-F06C-4381-B633-2E0D8DDB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06299-36B3-4A63-8FD3-7595C8810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8DADFA-DBBA-40AD-B18F-CA7FF4D4E9E7}"/>
              </a:ext>
            </a:extLst>
          </p:cNvPr>
          <p:cNvSpPr txBox="1"/>
          <p:nvPr/>
        </p:nvSpPr>
        <p:spPr>
          <a:xfrm>
            <a:off x="457200" y="1046795"/>
            <a:ext cx="1986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</a:rPr>
              <a:t>Diffusion</a:t>
            </a:r>
            <a:endParaRPr lang="LID4096" sz="14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BA970B-2C3E-46E1-BCB8-066AFE82D61A}"/>
              </a:ext>
            </a:extLst>
          </p:cNvPr>
          <p:cNvSpPr txBox="1"/>
          <p:nvPr/>
        </p:nvSpPr>
        <p:spPr>
          <a:xfrm>
            <a:off x="2443336" y="1041244"/>
            <a:ext cx="1986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</a:rPr>
              <a:t>Mean Curvature Flow</a:t>
            </a:r>
            <a:endParaRPr lang="LID4096" sz="14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CB4F9D-FCA7-41E5-8390-1DA3F839DF76}"/>
              </a:ext>
            </a:extLst>
          </p:cNvPr>
          <p:cNvSpPr txBox="1"/>
          <p:nvPr/>
        </p:nvSpPr>
        <p:spPr>
          <a:xfrm>
            <a:off x="4414666" y="1035693"/>
            <a:ext cx="1986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</a:rPr>
              <a:t>Total Variation Flow</a:t>
            </a:r>
            <a:endParaRPr lang="LID4096" sz="1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F9145B-AFA7-489E-98C4-18E64ACFB0E5}"/>
                  </a:ext>
                </a:extLst>
              </p:cNvPr>
              <p:cNvSpPr txBox="1"/>
              <p:nvPr/>
            </p:nvSpPr>
            <p:spPr>
              <a:xfrm>
                <a:off x="1153180" y="3960597"/>
                <a:ext cx="6596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𝑑𝑖𝑣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F9145B-AFA7-489E-98C4-18E64ACFB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180" y="3960597"/>
                <a:ext cx="659668" cy="215444"/>
              </a:xfrm>
              <a:prstGeom prst="rect">
                <a:avLst/>
              </a:prstGeom>
              <a:blipFill>
                <a:blip r:embed="rId3"/>
                <a:stretch>
                  <a:fillRect l="-6481" b="-31429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8BF9E2-5733-4E81-BF8E-BF502F933487}"/>
                  </a:ext>
                </a:extLst>
              </p:cNvPr>
              <p:cNvSpPr txBox="1"/>
              <p:nvPr/>
            </p:nvSpPr>
            <p:spPr>
              <a:xfrm>
                <a:off x="5070302" y="3774777"/>
                <a:ext cx="936474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𝑑𝑖𝑣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1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  <m:r>
                                    <a:rPr lang="en-US" sz="1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8BF9E2-5733-4E81-BF8E-BF502F933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302" y="3774777"/>
                <a:ext cx="936474" cy="484043"/>
              </a:xfrm>
              <a:prstGeom prst="rect">
                <a:avLst/>
              </a:prstGeom>
              <a:blipFill>
                <a:blip r:embed="rId4"/>
                <a:stretch>
                  <a:fillRect l="-5229" b="-1125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1F2999-43F6-41AA-AE4C-12812ABADB48}"/>
                  </a:ext>
                </a:extLst>
              </p:cNvPr>
              <p:cNvSpPr txBox="1"/>
              <p:nvPr/>
            </p:nvSpPr>
            <p:spPr>
              <a:xfrm>
                <a:off x="2812739" y="3877818"/>
                <a:ext cx="1322422" cy="3810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400" b="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1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𝑑𝑖𝑣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1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1F2999-43F6-41AA-AE4C-12812ABAD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739" y="3877818"/>
                <a:ext cx="1322422" cy="381002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7350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9672-B281-4764-889C-5C9B6696E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Coherence Enhancement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F4078-0614-4557-B6B4-49357D360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1) Quantify local isotropy                           2) Use that to steer flow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6C5116-C3E8-4C29-93F0-773AA9766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9C141B-B1CB-47F2-AC92-5DE92C98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4032CF-E7FC-4045-9CA1-801F4259155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80" y="1575488"/>
            <a:ext cx="2078312" cy="2679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2E33E3-64B4-42E3-8FD8-5E9D16DEE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081" y="1572018"/>
            <a:ext cx="1782253" cy="267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6838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DEA77-42AE-4E41-8E19-EAAC1806C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D74DF-8915-48F4-B158-75041F7AF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 test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With coherence enhancement</a:t>
            </a: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2CD52-8865-436E-AF13-2D0E5987C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E4CEB-3389-459C-ABC2-E855F3E5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11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0D7EDD-BF4A-4B5F-8B36-F1D7EA1CF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530" y="2061446"/>
            <a:ext cx="2602896" cy="17126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340049-10F9-4AAD-9D06-72388C124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75" y="2058901"/>
            <a:ext cx="2602897" cy="171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8420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80457A7C-B320-4F59-A9A2-E5D3172D62F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0838881"/>
              </p:ext>
            </p:extLst>
          </p:nvPr>
        </p:nvGraphicFramePr>
        <p:xfrm>
          <a:off x="262845" y="1003249"/>
          <a:ext cx="3166156" cy="3567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Content Placeholder 20">
            <a:extLst>
              <a:ext uri="{FF2B5EF4-FFF2-40B4-BE49-F238E27FC236}">
                <a16:creationId xmlns:a16="http://schemas.microsoft.com/office/drawing/2014/main" id="{49C9EFC8-F82D-4548-AA9E-4C3F3EA6FF4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86804651"/>
              </p:ext>
            </p:extLst>
          </p:nvPr>
        </p:nvGraphicFramePr>
        <p:xfrm>
          <a:off x="3429000" y="1002030"/>
          <a:ext cx="3197623" cy="271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924D3D-4F78-44DA-A334-F5C2DA639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A7925-3B60-4A8A-A829-220FEB72C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F8F71E-24BC-4943-8C4D-72AF634072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994" y="543294"/>
            <a:ext cx="5942012" cy="393700"/>
          </a:xfrm>
        </p:spPr>
        <p:txBody>
          <a:bodyPr/>
          <a:lstStyle/>
          <a:p>
            <a:r>
              <a:rPr lang="en-US" sz="2030" dirty="0">
                <a:solidFill>
                  <a:srgbClr val="002060"/>
                </a:solidFill>
              </a:rPr>
              <a:t>Quantitative Comparison</a:t>
            </a:r>
            <a:br>
              <a:rPr lang="en-US" sz="1400" dirty="0">
                <a:solidFill>
                  <a:srgbClr val="92D050"/>
                </a:solidFill>
              </a:rPr>
            </a:br>
            <a:r>
              <a:rPr lang="en-US" sz="1400" dirty="0">
                <a:solidFill>
                  <a:srgbClr val="92D050"/>
                </a:solidFill>
              </a:rPr>
              <a:t>With</a:t>
            </a:r>
            <a:r>
              <a:rPr lang="en-US" sz="1400" dirty="0"/>
              <a:t> Coherence Enhancement</a:t>
            </a:r>
            <a:br>
              <a:rPr lang="LID4096" dirty="0"/>
            </a:br>
            <a:endParaRPr lang="LID4096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752F2E-D2D4-43BC-916E-505D0BC3C2A7}"/>
                  </a:ext>
                </a:extLst>
              </p:cNvPr>
              <p:cNvSpPr txBox="1"/>
              <p:nvPr/>
            </p:nvSpPr>
            <p:spPr>
              <a:xfrm>
                <a:off x="4278387" y="3804037"/>
                <a:ext cx="1604157" cy="5840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𝑠𝑜𝑢𝑟𝑐𝑒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𝑠𝑜𝑢𝑟𝑐𝑒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</m:oMath>
                  </m:oMathPara>
                </a14:m>
                <a:endParaRPr lang="LID4096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752F2E-D2D4-43BC-916E-505D0BC3C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387" y="3804037"/>
                <a:ext cx="1604157" cy="5840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049922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25636-7317-48D7-825B-529ACB66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00" y="544227"/>
            <a:ext cx="5942410" cy="547869"/>
          </a:xfrm>
        </p:spPr>
        <p:txBody>
          <a:bodyPr/>
          <a:lstStyle/>
          <a:p>
            <a:r>
              <a:rPr lang="en-US" dirty="0"/>
              <a:t>Qualitative Comparison</a:t>
            </a:r>
            <a:br>
              <a:rPr lang="en-US" dirty="0"/>
            </a:br>
            <a:r>
              <a:rPr lang="en-US" sz="1200" dirty="0">
                <a:solidFill>
                  <a:srgbClr val="0070C0"/>
                </a:solidFill>
              </a:rPr>
              <a:t>2x minimal L2 error time</a:t>
            </a:r>
            <a:br>
              <a:rPr lang="LID4096" dirty="0"/>
            </a:b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9C464-0946-41A5-8856-8FA84FB54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59CEF2-EA32-4ECE-80A1-4DCC68ECD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21" name="Content Placeholder 9">
            <a:extLst>
              <a:ext uri="{FF2B5EF4-FFF2-40B4-BE49-F238E27FC236}">
                <a16:creationId xmlns:a16="http://schemas.microsoft.com/office/drawing/2014/main" id="{34BB3AB0-B4C5-4B97-AFA7-CE53B8082D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6019018"/>
              </p:ext>
            </p:extLst>
          </p:nvPr>
        </p:nvGraphicFramePr>
        <p:xfrm>
          <a:off x="352096" y="1454862"/>
          <a:ext cx="6143296" cy="250514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755994">
                  <a:extLst>
                    <a:ext uri="{9D8B030D-6E8A-4147-A177-3AD203B41FA5}">
                      <a16:colId xmlns:a16="http://schemas.microsoft.com/office/drawing/2014/main" val="3880648630"/>
                    </a:ext>
                  </a:extLst>
                </a:gridCol>
                <a:gridCol w="1795392">
                  <a:extLst>
                    <a:ext uri="{9D8B030D-6E8A-4147-A177-3AD203B41FA5}">
                      <a16:colId xmlns:a16="http://schemas.microsoft.com/office/drawing/2014/main" val="3850880851"/>
                    </a:ext>
                  </a:extLst>
                </a:gridCol>
                <a:gridCol w="1794641">
                  <a:extLst>
                    <a:ext uri="{9D8B030D-6E8A-4147-A177-3AD203B41FA5}">
                      <a16:colId xmlns:a16="http://schemas.microsoft.com/office/drawing/2014/main" val="4086072683"/>
                    </a:ext>
                  </a:extLst>
                </a:gridCol>
                <a:gridCol w="1797269">
                  <a:extLst>
                    <a:ext uri="{9D8B030D-6E8A-4147-A177-3AD203B41FA5}">
                      <a16:colId xmlns:a16="http://schemas.microsoft.com/office/drawing/2014/main" val="2675551456"/>
                    </a:ext>
                  </a:extLst>
                </a:gridCol>
              </a:tblGrid>
              <a:tr h="173420">
                <a:tc>
                  <a:txBody>
                    <a:bodyPr/>
                    <a:lstStyle/>
                    <a:p>
                      <a:endParaRPr lang="LID4096" sz="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Diffusion</a:t>
                      </a:r>
                      <a:endParaRPr lang="LID4096" sz="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Mean Curvature Flow</a:t>
                      </a:r>
                      <a:endParaRPr lang="LID4096" sz="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Total Variation Flow</a:t>
                      </a:r>
                      <a:endParaRPr lang="LID4096" sz="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85141521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Left Invariant</a:t>
                      </a:r>
                      <a:endParaRPr lang="LID4096" sz="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LID4096" sz="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LID4096" sz="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LID4096" sz="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55096919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Gauge</a:t>
                      </a:r>
                      <a:endParaRPr lang="LID4096" sz="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LID4096" sz="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LID4096" sz="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LID4096" sz="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08944730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05B8242F-7A15-437D-BAA8-5F3044A4D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86" y="1645525"/>
            <a:ext cx="1773845" cy="11671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4FF29A-CA6B-4FC3-A887-59073B685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87" y="2808232"/>
            <a:ext cx="1773844" cy="11671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7D09B14-8391-4498-AE9A-B7196148E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28" y="1645525"/>
            <a:ext cx="1779140" cy="11706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19FFB88-4223-442D-ADCE-0315B20A3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28" y="2816134"/>
            <a:ext cx="1773844" cy="11671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4F8BF73-EB42-4726-BCF1-A9A7CB0F45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665" y="1643401"/>
            <a:ext cx="1773844" cy="11671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81981F8-9734-4E83-A7E6-D12691F2FB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665" y="2808233"/>
            <a:ext cx="1779140" cy="117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5631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77AE-16C3-4868-BE43-8B8D569AF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00" y="544227"/>
            <a:ext cx="5942410" cy="562677"/>
          </a:xfrm>
        </p:spPr>
        <p:txBody>
          <a:bodyPr/>
          <a:lstStyle/>
          <a:p>
            <a:r>
              <a:rPr lang="en-US" dirty="0"/>
              <a:t>Picking the best parts</a:t>
            </a:r>
            <a:br>
              <a:rPr lang="en-US" dirty="0"/>
            </a:br>
            <a:r>
              <a:rPr lang="en-US" sz="1400" dirty="0">
                <a:solidFill>
                  <a:srgbClr val="00B0F0"/>
                </a:solidFill>
              </a:rPr>
              <a:t>3-stage TVF</a:t>
            </a:r>
            <a:endParaRPr lang="LID4096" sz="14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BFE61-10B2-4C63-A13B-F443F9D1C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175" indent="-257175">
              <a:buFont typeface="+mj-lt"/>
              <a:buAutoNum type="arabicPeriod"/>
            </a:pPr>
            <a:r>
              <a:rPr lang="en-US" dirty="0"/>
              <a:t>Initial smoothing using left invariant TVF without CE</a:t>
            </a:r>
          </a:p>
          <a:p>
            <a:pPr marL="257175" indent="-257175">
              <a:buFont typeface="+mj-lt"/>
              <a:buAutoNum type="arabicPeriod"/>
            </a:pPr>
            <a:r>
              <a:rPr lang="en-US" dirty="0"/>
              <a:t>Fit gauge frames and smooth using gauge TVF with CE</a:t>
            </a:r>
          </a:p>
          <a:p>
            <a:pPr marL="257175" indent="-257175">
              <a:buFont typeface="+mj-lt"/>
              <a:buAutoNum type="arabicPeriod"/>
            </a:pPr>
            <a:r>
              <a:rPr lang="en-US" dirty="0"/>
              <a:t>Rescale post-processing</a:t>
            </a: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D59FB-1983-4B5E-AD15-906810D4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B839E-8275-43F0-8909-4CA7272BD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DD04B7-133B-433A-9435-D2E235BF5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206" y="2455972"/>
            <a:ext cx="984477" cy="14898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EEEA28-8163-4B6B-BBDC-44AFF083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1" y="2455972"/>
            <a:ext cx="984477" cy="1488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81BAF-8135-4A5F-BAA9-A3B7861FF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488" y="2455972"/>
            <a:ext cx="984477" cy="148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2986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80457A7C-B320-4F59-A9A2-E5D3172D62F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89232381"/>
              </p:ext>
            </p:extLst>
          </p:nvPr>
        </p:nvGraphicFramePr>
        <p:xfrm>
          <a:off x="262845" y="1003249"/>
          <a:ext cx="3166156" cy="3567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Content Placeholder 20">
            <a:extLst>
              <a:ext uri="{FF2B5EF4-FFF2-40B4-BE49-F238E27FC236}">
                <a16:creationId xmlns:a16="http://schemas.microsoft.com/office/drawing/2014/main" id="{49C9EFC8-F82D-4548-AA9E-4C3F3EA6FF4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40574209"/>
              </p:ext>
            </p:extLst>
          </p:nvPr>
        </p:nvGraphicFramePr>
        <p:xfrm>
          <a:off x="3429000" y="1002030"/>
          <a:ext cx="3197623" cy="271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924D3D-4F78-44DA-A334-F5C2DA639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A7925-3B60-4A8A-A829-220FEB72C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F8F71E-24BC-4943-8C4D-72AF634072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994" y="543294"/>
            <a:ext cx="5942012" cy="393700"/>
          </a:xfrm>
        </p:spPr>
        <p:txBody>
          <a:bodyPr/>
          <a:lstStyle/>
          <a:p>
            <a:r>
              <a:rPr lang="en-US" sz="2030" dirty="0">
                <a:solidFill>
                  <a:srgbClr val="002060"/>
                </a:solidFill>
              </a:rPr>
              <a:t>Quantitative Comparison</a:t>
            </a:r>
            <a:br>
              <a:rPr lang="en-US" sz="1400" dirty="0">
                <a:solidFill>
                  <a:srgbClr val="92D050"/>
                </a:solidFill>
              </a:rPr>
            </a:br>
            <a:r>
              <a:rPr lang="en-US" sz="1400" dirty="0">
                <a:solidFill>
                  <a:srgbClr val="00B0F0"/>
                </a:solidFill>
              </a:rPr>
              <a:t>3-stage TVF</a:t>
            </a:r>
            <a:br>
              <a:rPr lang="LID4096" dirty="0"/>
            </a:br>
            <a:endParaRPr lang="LID4096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752F2E-D2D4-43BC-916E-505D0BC3C2A7}"/>
                  </a:ext>
                </a:extLst>
              </p:cNvPr>
              <p:cNvSpPr txBox="1"/>
              <p:nvPr/>
            </p:nvSpPr>
            <p:spPr>
              <a:xfrm>
                <a:off x="4278387" y="3804037"/>
                <a:ext cx="1604157" cy="5840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𝑠𝑜𝑢𝑟𝑐𝑒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𝑠𝑜𝑢𝑟𝑐𝑒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</m:oMath>
                  </m:oMathPara>
                </a14:m>
                <a:endParaRPr lang="LID4096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752F2E-D2D4-43BC-916E-505D0BC3C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387" y="3804037"/>
                <a:ext cx="1604157" cy="5840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90295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B9C7-E522-4745-A9F1-95289AEF2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Qualitative Comparison</a:t>
            </a:r>
            <a:br>
              <a:rPr lang="en-US" dirty="0"/>
            </a:br>
            <a:r>
              <a:rPr lang="en-US" sz="1400" dirty="0">
                <a:solidFill>
                  <a:srgbClr val="00B0F0"/>
                </a:solidFill>
              </a:rPr>
              <a:t>3-stage TVF</a:t>
            </a:r>
            <a:endParaRPr lang="LID4096" dirty="0">
              <a:solidFill>
                <a:srgbClr val="00B0F0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DC312B-F12C-4053-919D-2647822CF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9" y="1426262"/>
            <a:ext cx="2237127" cy="174775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518E8E-D5E5-4F83-8151-9C882FD0D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03D23-EF7A-49F7-B69F-24FCCD09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16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740C3A-839C-43AE-96F6-0B08ACC44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36" y="1427176"/>
            <a:ext cx="2237128" cy="17477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B9E33B-B497-41B2-B5C4-741F5DD37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624" y="1426262"/>
            <a:ext cx="2237127" cy="17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0996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EF2942-5DC0-42FB-B640-FA4A3DA21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422107-0ED6-4F43-A907-AD1A0C47AB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2B6629-EFD5-45D2-9409-5AA5E786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  <a:endParaRPr lang="LID4096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C54B7-EEB1-42E9-AB9E-10CA671A4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Application: segmentation/classification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Spatial Convolutional Neural Networks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Group Convolutional Neural Networks</a:t>
            </a:r>
          </a:p>
          <a:p>
            <a:pPr marL="366188" lvl="2" indent="-214313"/>
            <a:r>
              <a:rPr lang="en-US" dirty="0"/>
              <a:t>Lifting layer</a:t>
            </a:r>
          </a:p>
          <a:p>
            <a:pPr marL="366188" lvl="2" indent="-214313"/>
            <a:r>
              <a:rPr lang="en-US" dirty="0"/>
              <a:t>Group convolution layer</a:t>
            </a:r>
          </a:p>
          <a:p>
            <a:pPr marL="366188" lvl="2" indent="-214313"/>
            <a:r>
              <a:rPr lang="en-US" dirty="0"/>
              <a:t>Projection layer</a:t>
            </a:r>
          </a:p>
          <a:p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92D050"/>
                </a:solidFill>
              </a:rPr>
              <a:t>PDE guided CNN design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13355049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0EC5-1B35-4432-AFB2-A8728180B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DRIVE Segmentation</a:t>
            </a:r>
            <a:endParaRPr lang="LID4096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9EB953-D322-45AD-BF46-A8849FE9D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998" y="1793246"/>
            <a:ext cx="2047865" cy="211612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F1DB1F-C71A-4969-9E37-51BB9D398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64F2C2-5EEF-4D5B-AF6D-34860A196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18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43A6ED-0BB7-42FB-86BE-17FD043D78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38" y="1793246"/>
            <a:ext cx="2047865" cy="21161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EC6367-7452-4D2B-A00A-86BC7B732E0C}"/>
              </a:ext>
            </a:extLst>
          </p:cNvPr>
          <p:cNvSpPr txBox="1"/>
          <p:nvPr/>
        </p:nvSpPr>
        <p:spPr>
          <a:xfrm>
            <a:off x="3686015" y="1515332"/>
            <a:ext cx="198382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rgbClr val="002060"/>
                </a:solidFill>
              </a:rPr>
              <a:t>What we want</a:t>
            </a:r>
            <a:endParaRPr lang="LID4096" sz="1350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5D8D29-1D27-40E8-A6E7-675E606970CF}"/>
              </a:ext>
            </a:extLst>
          </p:cNvPr>
          <p:cNvSpPr txBox="1"/>
          <p:nvPr/>
        </p:nvSpPr>
        <p:spPr>
          <a:xfrm>
            <a:off x="1188157" y="1521295"/>
            <a:ext cx="198382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rgbClr val="002060"/>
                </a:solidFill>
              </a:rPr>
              <a:t>What we have</a:t>
            </a:r>
            <a:endParaRPr lang="LID4096" sz="135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36684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5786E-2594-40A1-AE57-881BB382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Segmentation CNN</a:t>
            </a:r>
            <a:endParaRPr lang="LID4096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D5825C-FA14-41A6-B28C-BB5C850A90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dirty="0"/>
                  <a:t>Spatial convolution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≔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err="1"/>
                  <a:t>ReLU</a:t>
                </a:r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LID4096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D5825C-FA14-41A6-B28C-BB5C850A90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38" t="-1860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104068-54B6-4B8F-806A-F3092E96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63E888-D58D-4D45-A187-966A23351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19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9C6F85-8DA9-47BD-8A74-C9B65CEC6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71" y="2647742"/>
            <a:ext cx="1240827" cy="1282188"/>
          </a:xfrm>
          <a:prstGeom prst="rect">
            <a:avLst/>
          </a:prstGeom>
        </p:spPr>
      </p:pic>
      <p:sp>
        <p:nvSpPr>
          <p:cNvPr id="18" name="Parallelogram 17">
            <a:extLst>
              <a:ext uri="{FF2B5EF4-FFF2-40B4-BE49-F238E27FC236}">
                <a16:creationId xmlns:a16="http://schemas.microsoft.com/office/drawing/2014/main" id="{744F6986-E066-4200-8EB6-FC197977F40D}"/>
              </a:ext>
            </a:extLst>
          </p:cNvPr>
          <p:cNvSpPr/>
          <p:nvPr/>
        </p:nvSpPr>
        <p:spPr>
          <a:xfrm rot="5400000">
            <a:off x="1681506" y="3207391"/>
            <a:ext cx="1018057" cy="162889"/>
          </a:xfrm>
          <a:prstGeom prst="parallelogram">
            <a:avLst>
              <a:gd name="adj" fmla="val 11590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044B0AA-5068-41F5-8E72-E4DDFA2CE7F0}"/>
              </a:ext>
            </a:extLst>
          </p:cNvPr>
          <p:cNvCxnSpPr>
            <a:cxnSpLocks/>
            <a:stCxn id="17" idx="3"/>
            <a:endCxn id="18" idx="4"/>
          </p:cNvCxnSpPr>
          <p:nvPr/>
        </p:nvCxnSpPr>
        <p:spPr>
          <a:xfrm>
            <a:off x="1823598" y="3288836"/>
            <a:ext cx="285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66546523-48F5-49C9-8668-BE795C33C8E0}"/>
              </a:ext>
            </a:extLst>
          </p:cNvPr>
          <p:cNvSpPr/>
          <p:nvPr/>
        </p:nvSpPr>
        <p:spPr>
          <a:xfrm rot="5400000">
            <a:off x="3405704" y="3207391"/>
            <a:ext cx="1018057" cy="162889"/>
          </a:xfrm>
          <a:prstGeom prst="parallelogram">
            <a:avLst>
              <a:gd name="adj" fmla="val 11590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4919F82-F784-498B-B35D-A27108A30E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051" y="2616597"/>
            <a:ext cx="1316558" cy="13444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0ECB9E9-C021-4783-B000-A5B6B60EDE30}"/>
                  </a:ext>
                </a:extLst>
              </p:cNvPr>
              <p:cNvSpPr txBox="1"/>
              <p:nvPr/>
            </p:nvSpPr>
            <p:spPr>
              <a:xfrm>
                <a:off x="4234112" y="3181112"/>
                <a:ext cx="68191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𝑎𝑟𝑔𝑚𝑎𝑥</m:t>
                      </m:r>
                    </m:oMath>
                  </m:oMathPara>
                </a14:m>
                <a:endParaRPr lang="LID4096" sz="1400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0ECB9E9-C021-4783-B000-A5B6B60ED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112" y="3181112"/>
                <a:ext cx="681918" cy="215444"/>
              </a:xfrm>
              <a:prstGeom prst="rect">
                <a:avLst/>
              </a:prstGeom>
              <a:blipFill>
                <a:blip r:embed="rId6"/>
                <a:stretch>
                  <a:fillRect l="-7207" r="-5405" b="-2285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6688715-9CDA-47B1-AB34-EB8809C04F1F}"/>
                  </a:ext>
                </a:extLst>
              </p:cNvPr>
              <p:cNvSpPr txBox="1"/>
              <p:nvPr/>
            </p:nvSpPr>
            <p:spPr>
              <a:xfrm>
                <a:off x="3147315" y="3150334"/>
                <a:ext cx="2436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LID4096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6688715-9CDA-47B1-AB34-EB8809C04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315" y="3150334"/>
                <a:ext cx="243656" cy="276999"/>
              </a:xfrm>
              <a:prstGeom prst="rect">
                <a:avLst/>
              </a:prstGeom>
              <a:blipFill>
                <a:blip r:embed="rId7"/>
                <a:stretch>
                  <a:fillRect l="-7500" r="-1000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Parallelogram 40">
            <a:extLst>
              <a:ext uri="{FF2B5EF4-FFF2-40B4-BE49-F238E27FC236}">
                <a16:creationId xmlns:a16="http://schemas.microsoft.com/office/drawing/2014/main" id="{D84E025B-FCC9-49C4-AA9A-8E221D27798B}"/>
              </a:ext>
            </a:extLst>
          </p:cNvPr>
          <p:cNvSpPr/>
          <p:nvPr/>
        </p:nvSpPr>
        <p:spPr>
          <a:xfrm rot="5400000">
            <a:off x="2095224" y="3207391"/>
            <a:ext cx="1018057" cy="162889"/>
          </a:xfrm>
          <a:prstGeom prst="parallelogram">
            <a:avLst>
              <a:gd name="adj" fmla="val 11590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3F71EF8-D8FA-41A1-B331-8A13F05D9242}"/>
              </a:ext>
            </a:extLst>
          </p:cNvPr>
          <p:cNvCxnSpPr>
            <a:cxnSpLocks/>
            <a:stCxn id="18" idx="0"/>
            <a:endCxn id="41" idx="4"/>
          </p:cNvCxnSpPr>
          <p:nvPr/>
        </p:nvCxnSpPr>
        <p:spPr>
          <a:xfrm>
            <a:off x="2271979" y="3288836"/>
            <a:ext cx="2508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3409606-B92C-45B1-909E-45FC48A5BB42}"/>
              </a:ext>
            </a:extLst>
          </p:cNvPr>
          <p:cNvCxnSpPr>
            <a:cxnSpLocks/>
            <a:stCxn id="41" idx="0"/>
            <a:endCxn id="40" idx="1"/>
          </p:cNvCxnSpPr>
          <p:nvPr/>
        </p:nvCxnSpPr>
        <p:spPr>
          <a:xfrm flipV="1">
            <a:off x="2685697" y="3288834"/>
            <a:ext cx="461618" cy="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1E3A0DE-5065-4498-9744-49159213BD27}"/>
              </a:ext>
            </a:extLst>
          </p:cNvPr>
          <p:cNvCxnSpPr>
            <a:cxnSpLocks/>
            <a:stCxn id="40" idx="3"/>
            <a:endCxn id="23" idx="4"/>
          </p:cNvCxnSpPr>
          <p:nvPr/>
        </p:nvCxnSpPr>
        <p:spPr>
          <a:xfrm>
            <a:off x="3390971" y="3288834"/>
            <a:ext cx="442317" cy="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78DB56D-5680-47AB-B649-E8A5F0F956ED}"/>
              </a:ext>
            </a:extLst>
          </p:cNvPr>
          <p:cNvCxnSpPr>
            <a:cxnSpLocks/>
            <a:stCxn id="23" idx="0"/>
            <a:endCxn id="32" idx="1"/>
          </p:cNvCxnSpPr>
          <p:nvPr/>
        </p:nvCxnSpPr>
        <p:spPr>
          <a:xfrm flipV="1">
            <a:off x="3996177" y="3288834"/>
            <a:ext cx="237935" cy="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C9D09B9-D455-4D84-A73A-FF261CFFFDBF}"/>
              </a:ext>
            </a:extLst>
          </p:cNvPr>
          <p:cNvCxnSpPr>
            <a:cxnSpLocks/>
            <a:stCxn id="32" idx="3"/>
            <a:endCxn id="26" idx="1"/>
          </p:cNvCxnSpPr>
          <p:nvPr/>
        </p:nvCxnSpPr>
        <p:spPr>
          <a:xfrm flipV="1">
            <a:off x="4916030" y="3288833"/>
            <a:ext cx="167021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98978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8742A5-FB51-4F81-9452-6996E9DF86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𝕄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dirty="0"/>
                  <a:t> Segmentation CNN</a:t>
                </a:r>
                <a:endParaRPr lang="LID4096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8742A5-FB51-4F81-9452-6996E9DF86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436" t="-32308" b="-4615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F0BC0A-924B-4667-A17F-C3827275CD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dirty="0"/>
                  <a:t>Group convolution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≔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nary>
                            <m:nary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endParaRPr lang="LID4096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F0BC0A-924B-4667-A17F-C3827275CD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38" t="-1860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91A71D-5F7E-4AA8-AE2A-6965307C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C74E2-EDF8-4D2E-B363-B7810D30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ED2CE4-2D6A-4E7A-9C18-558A19FCE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45" y="2647742"/>
            <a:ext cx="1240827" cy="1282188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B9B01A42-DC95-41EB-9909-087D16F026B5}"/>
              </a:ext>
            </a:extLst>
          </p:cNvPr>
          <p:cNvSpPr/>
          <p:nvPr/>
        </p:nvSpPr>
        <p:spPr>
          <a:xfrm rot="5400000">
            <a:off x="1374358" y="3199412"/>
            <a:ext cx="1018057" cy="162889"/>
          </a:xfrm>
          <a:prstGeom prst="parallelogram">
            <a:avLst>
              <a:gd name="adj" fmla="val 11590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8C1468-BF53-46D9-98CF-F87960FE91D8}"/>
              </a:ext>
            </a:extLst>
          </p:cNvPr>
          <p:cNvCxnSpPr>
            <a:cxnSpLocks/>
            <a:stCxn id="6" idx="3"/>
            <a:endCxn id="7" idx="4"/>
          </p:cNvCxnSpPr>
          <p:nvPr/>
        </p:nvCxnSpPr>
        <p:spPr>
          <a:xfrm flipV="1">
            <a:off x="1594072" y="3280857"/>
            <a:ext cx="207870" cy="79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Parallelogram 8">
            <a:extLst>
              <a:ext uri="{FF2B5EF4-FFF2-40B4-BE49-F238E27FC236}">
                <a16:creationId xmlns:a16="http://schemas.microsoft.com/office/drawing/2014/main" id="{5A189216-B841-423F-BFB6-EE7095C6AD27}"/>
              </a:ext>
            </a:extLst>
          </p:cNvPr>
          <p:cNvSpPr/>
          <p:nvPr/>
        </p:nvSpPr>
        <p:spPr>
          <a:xfrm rot="5400000">
            <a:off x="3655773" y="3207394"/>
            <a:ext cx="1018057" cy="162889"/>
          </a:xfrm>
          <a:prstGeom prst="parallelogram">
            <a:avLst>
              <a:gd name="adj" fmla="val 11590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492A70-70CE-4E08-842D-3D1375EBE6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120" y="2616600"/>
            <a:ext cx="1316558" cy="13444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0BF017F-0D92-45F4-AF8D-6670AF2A5C30}"/>
                  </a:ext>
                </a:extLst>
              </p:cNvPr>
              <p:cNvSpPr txBox="1"/>
              <p:nvPr/>
            </p:nvSpPr>
            <p:spPr>
              <a:xfrm>
                <a:off x="4484181" y="3181115"/>
                <a:ext cx="68191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𝑎𝑟𝑔𝑚𝑎𝑥</m:t>
                      </m:r>
                    </m:oMath>
                  </m:oMathPara>
                </a14:m>
                <a:endParaRPr lang="LID4096" sz="1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0BF017F-0D92-45F4-AF8D-6670AF2A5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181" y="3181115"/>
                <a:ext cx="681918" cy="215444"/>
              </a:xfrm>
              <a:prstGeom prst="rect">
                <a:avLst/>
              </a:prstGeom>
              <a:blipFill>
                <a:blip r:embed="rId7"/>
                <a:stretch>
                  <a:fillRect l="-7207" r="-5405" b="-2285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B40E10B-06EF-412E-AD10-51A13A927F66}"/>
              </a:ext>
            </a:extLst>
          </p:cNvPr>
          <p:cNvCxnSpPr>
            <a:cxnSpLocks/>
            <a:stCxn id="7" idx="0"/>
            <a:endCxn id="21" idx="3"/>
          </p:cNvCxnSpPr>
          <p:nvPr/>
        </p:nvCxnSpPr>
        <p:spPr>
          <a:xfrm flipV="1">
            <a:off x="1964831" y="2917479"/>
            <a:ext cx="323522" cy="3633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F0C1F0D-9E36-4448-8C2B-7C787C0BB7D4}"/>
              </a:ext>
            </a:extLst>
          </p:cNvPr>
          <p:cNvCxnSpPr>
            <a:cxnSpLocks/>
            <a:stCxn id="9" idx="0"/>
            <a:endCxn id="11" idx="1"/>
          </p:cNvCxnSpPr>
          <p:nvPr/>
        </p:nvCxnSpPr>
        <p:spPr>
          <a:xfrm flipV="1">
            <a:off x="4246246" y="3288837"/>
            <a:ext cx="237935" cy="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15FC96-0DE4-4E2E-B290-0BCA83341D43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 flipV="1">
            <a:off x="5166099" y="3288836"/>
            <a:ext cx="167021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Cube 20">
            <a:extLst>
              <a:ext uri="{FF2B5EF4-FFF2-40B4-BE49-F238E27FC236}">
                <a16:creationId xmlns:a16="http://schemas.microsoft.com/office/drawing/2014/main" id="{B891B7DE-1015-417D-A7DA-3ED221FC8058}"/>
              </a:ext>
            </a:extLst>
          </p:cNvPr>
          <p:cNvSpPr/>
          <p:nvPr/>
        </p:nvSpPr>
        <p:spPr>
          <a:xfrm rot="5400000">
            <a:off x="2038259" y="2821844"/>
            <a:ext cx="755213" cy="255026"/>
          </a:xfrm>
          <a:prstGeom prst="cub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54ECD813-E8DD-4B76-A3EC-1DC26EE374B2}"/>
              </a:ext>
            </a:extLst>
          </p:cNvPr>
          <p:cNvSpPr/>
          <p:nvPr/>
        </p:nvSpPr>
        <p:spPr>
          <a:xfrm rot="5400000">
            <a:off x="3296295" y="2876811"/>
            <a:ext cx="755213" cy="255026"/>
          </a:xfrm>
          <a:prstGeom prst="cub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0DAC59F-EFE2-4D25-8C2F-E6BA734208FB}"/>
              </a:ext>
            </a:extLst>
          </p:cNvPr>
          <p:cNvCxnSpPr>
            <a:cxnSpLocks/>
            <a:stCxn id="23" idx="0"/>
            <a:endCxn id="9" idx="4"/>
          </p:cNvCxnSpPr>
          <p:nvPr/>
        </p:nvCxnSpPr>
        <p:spPr>
          <a:xfrm>
            <a:off x="3801415" y="3036203"/>
            <a:ext cx="281942" cy="2526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0A3126F-44C6-4604-BB23-846DD50311A9}"/>
                  </a:ext>
                </a:extLst>
              </p:cNvPr>
              <p:cNvSpPr txBox="1"/>
              <p:nvPr/>
            </p:nvSpPr>
            <p:spPr>
              <a:xfrm>
                <a:off x="2921929" y="2842737"/>
                <a:ext cx="24365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LID4096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0A3126F-44C6-4604-BB23-846DD5031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929" y="2842737"/>
                <a:ext cx="243656" cy="276999"/>
              </a:xfrm>
              <a:prstGeom prst="rect">
                <a:avLst/>
              </a:prstGeom>
              <a:blipFill>
                <a:blip r:embed="rId8"/>
                <a:stretch>
                  <a:fillRect l="-7500" r="-1000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872FB4E-9A29-4D61-809D-F113FC7F414D}"/>
              </a:ext>
            </a:extLst>
          </p:cNvPr>
          <p:cNvCxnSpPr>
            <a:cxnSpLocks/>
            <a:stCxn id="21" idx="0"/>
            <a:endCxn id="33" idx="1"/>
          </p:cNvCxnSpPr>
          <p:nvPr/>
        </p:nvCxnSpPr>
        <p:spPr>
          <a:xfrm>
            <a:off x="2543379" y="2981236"/>
            <a:ext cx="378550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543BEB9-A446-4005-BBE7-E0CD53F1260B}"/>
              </a:ext>
            </a:extLst>
          </p:cNvPr>
          <p:cNvCxnSpPr>
            <a:cxnSpLocks/>
            <a:stCxn id="33" idx="3"/>
            <a:endCxn id="23" idx="3"/>
          </p:cNvCxnSpPr>
          <p:nvPr/>
        </p:nvCxnSpPr>
        <p:spPr>
          <a:xfrm flipV="1">
            <a:off x="3165585" y="2972446"/>
            <a:ext cx="380804" cy="87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BD9E4E9-8F9D-40AD-8758-5F6EB6557580}"/>
              </a:ext>
            </a:extLst>
          </p:cNvPr>
          <p:cNvSpPr txBox="1"/>
          <p:nvPr/>
        </p:nvSpPr>
        <p:spPr>
          <a:xfrm>
            <a:off x="1911236" y="3740874"/>
            <a:ext cx="52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92D050"/>
                </a:solidFill>
              </a:rPr>
              <a:t>Lift</a:t>
            </a:r>
            <a:endParaRPr lang="LID4096" dirty="0">
              <a:solidFill>
                <a:srgbClr val="92D05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C9ECCC-0032-473D-A7FA-BF58872083B5}"/>
              </a:ext>
            </a:extLst>
          </p:cNvPr>
          <p:cNvSpPr txBox="1"/>
          <p:nvPr/>
        </p:nvSpPr>
        <p:spPr>
          <a:xfrm>
            <a:off x="3357630" y="3744090"/>
            <a:ext cx="1066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Project</a:t>
            </a:r>
            <a:endParaRPr lang="LID4096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56747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8742A5-FB51-4F81-9452-6996E9DF86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𝕄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dirty="0"/>
                  <a:t> Segmentation CNN</a:t>
                </a:r>
                <a:endParaRPr lang="LID4096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38742A5-FB51-4F81-9452-6996E9DF86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436" t="-32308" b="-4615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F0BC0A-924B-4667-A17F-C3827275CD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dirty="0"/>
                  <a:t>Lifting</a:t>
                </a:r>
              </a:p>
              <a:p>
                <a:pPr marL="518063" lvl="3" indent="-214313"/>
                <a:r>
                  <a:rPr lang="en-US" dirty="0"/>
                  <a:t>Just like orientation score but with trainable wavelet</a:t>
                </a:r>
              </a:p>
              <a:p>
                <a:endParaRPr lang="en-US" dirty="0"/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dirty="0"/>
                  <a:t>Projection</a:t>
                </a:r>
              </a:p>
              <a:p>
                <a:pPr marL="475200" lvl="3" indent="-171450"/>
                <a:r>
                  <a:rPr lang="en-US" dirty="0"/>
                  <a:t>Maximum</a:t>
                </a:r>
              </a:p>
              <a:p>
                <a:pPr lvl="3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∈(−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lvl="3" indent="0">
                  <a:buNone/>
                </a:pPr>
                <a:r>
                  <a:rPr lang="en-US" dirty="0"/>
                  <a:t>	</a:t>
                </a:r>
              </a:p>
              <a:p>
                <a:pPr marL="475200" lvl="3" indent="-171450"/>
                <a:r>
                  <a:rPr lang="en-US" dirty="0"/>
                  <a:t>Anisotropic/dilated:</a:t>
                </a:r>
              </a:p>
              <a:p>
                <a:pPr lvl="3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 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∈(−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m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 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∈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ℝ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mr>
                              </m:m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∞, 0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endParaRPr lang="LID4096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F0BC0A-924B-4667-A17F-C3827275CD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538" t="-165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91A71D-5F7E-4AA8-AE2A-6965307C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C74E2-EDF8-4D2E-B363-B7810D30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21</a:t>
            </a:fld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7D6055D-90F4-46D5-87A4-EE53D5A0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82229" y="3685269"/>
            <a:ext cx="4692726" cy="59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2991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A25A-D4C7-4668-B359-3063FD1CE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</a:t>
            </a:r>
            <a:endParaRPr lang="LID4096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1C75A77-0CCA-4408-B744-162B96223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2" y="1016177"/>
            <a:ext cx="3995650" cy="320896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CEE2A-4B1D-40D0-9D9A-201BC8098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9C3E97-E6A5-4273-8462-B00116DBE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22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9FE1D96-7887-49BF-9535-A81509486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980" y="1347859"/>
            <a:ext cx="2497449" cy="25890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8DCF3B-8EF4-467D-87ED-4258E6595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980" y="1346945"/>
            <a:ext cx="872183" cy="9012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DC60A0-1009-4854-9945-4E39D020B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772" y="3047501"/>
            <a:ext cx="872183" cy="9012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22CFD1B-7909-4861-914F-449C742EBB22}"/>
              </a:ext>
            </a:extLst>
          </p:cNvPr>
          <p:cNvSpPr/>
          <p:nvPr/>
        </p:nvSpPr>
        <p:spPr>
          <a:xfrm>
            <a:off x="4181980" y="1346945"/>
            <a:ext cx="224679" cy="222737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0"/>
          </a:p>
        </p:txBody>
      </p:sp>
    </p:spTree>
    <p:extLst>
      <p:ext uri="{BB962C8B-B14F-4D97-AF65-F5344CB8AC3E}">
        <p14:creationId xmlns:p14="http://schemas.microsoft.com/office/powerpoint/2010/main" val="325140941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CAE2-95C8-4B01-B32A-CD3D64F7D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comparison</a:t>
            </a:r>
            <a:endParaRPr lang="LID4096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C41229-1B60-4EAC-B10C-AD8FA01DB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29439D-6E20-45D1-8AA0-229C7EAD8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23</a:t>
            </a:fld>
            <a:endParaRPr lang="en-US" dirty="0"/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13" name="Content Placeholder 12">
                <a:extLst>
                  <a:ext uri="{FF2B5EF4-FFF2-40B4-BE49-F238E27FC236}">
                    <a16:creationId xmlns:a16="http://schemas.microsoft.com/office/drawing/2014/main" id="{3B283150-9CFA-40DB-88EA-4FB394A0D5AC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17541461"/>
                  </p:ext>
                </p:extLst>
              </p:nvPr>
            </p:nvGraphicFramePr>
            <p:xfrm>
              <a:off x="458999" y="1542900"/>
              <a:ext cx="2518515" cy="248245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13" name="Content Placeholder 12">
                <a:extLst>
                  <a:ext uri="{FF2B5EF4-FFF2-40B4-BE49-F238E27FC236}">
                    <a16:creationId xmlns:a16="http://schemas.microsoft.com/office/drawing/2014/main" id="{3B283150-9CFA-40DB-88EA-4FB394A0D5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999" y="1542900"/>
                <a:ext cx="2518515" cy="24824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4" name="Content Placeholder 12">
                <a:extLst>
                  <a:ext uri="{FF2B5EF4-FFF2-40B4-BE49-F238E27FC236}">
                    <a16:creationId xmlns:a16="http://schemas.microsoft.com/office/drawing/2014/main" id="{F246DA19-599E-4D7D-9A06-25B39C33271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15415458"/>
                  </p:ext>
                </p:extLst>
              </p:nvPr>
            </p:nvGraphicFramePr>
            <p:xfrm>
              <a:off x="3363279" y="1542900"/>
              <a:ext cx="3035723" cy="248245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14" name="Content Placeholder 12">
                <a:extLst>
                  <a:ext uri="{FF2B5EF4-FFF2-40B4-BE49-F238E27FC236}">
                    <a16:creationId xmlns:a16="http://schemas.microsoft.com/office/drawing/2014/main" id="{F246DA19-599E-4D7D-9A06-25B39C33271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63279" y="1542900"/>
                <a:ext cx="3035723" cy="24824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766741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0AE0F-4D9E-43EA-AC29-69EC762B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vs. human</a:t>
            </a:r>
            <a:endParaRPr lang="LID4096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CD5D0D-2EBC-4695-8366-52821E08D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69" y="1716280"/>
            <a:ext cx="2021885" cy="2089281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F88E31-D845-4616-BC3D-78D900173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277D6-CA7A-4018-B37B-435DF4EF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24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DC260F-3188-49E7-8DD2-724112681B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715" y="1705594"/>
            <a:ext cx="2042570" cy="2110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C17867-41FA-434E-A11C-437CC5BEE65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47" y="1714166"/>
            <a:ext cx="2042570" cy="21106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43AF1C-18C7-4DEC-894A-513D6BC007BF}"/>
                  </a:ext>
                </a:extLst>
              </p:cNvPr>
              <p:cNvSpPr txBox="1"/>
              <p:nvPr/>
            </p:nvSpPr>
            <p:spPr>
              <a:xfrm>
                <a:off x="1239825" y="1510124"/>
                <a:ext cx="223587" cy="207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3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LID4096" sz="135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43AF1C-18C7-4DEC-894A-513D6BC00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825" y="1510124"/>
                <a:ext cx="223587" cy="207749"/>
              </a:xfrm>
              <a:prstGeom prst="rect">
                <a:avLst/>
              </a:prstGeom>
              <a:blipFill>
                <a:blip r:embed="rId5"/>
                <a:stretch>
                  <a:fillRect l="-18919" r="-5405" b="-8824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8814ACA-BDEE-4B21-8E05-9C68BD0162D7}"/>
              </a:ext>
            </a:extLst>
          </p:cNvPr>
          <p:cNvSpPr txBox="1"/>
          <p:nvPr/>
        </p:nvSpPr>
        <p:spPr>
          <a:xfrm>
            <a:off x="3060067" y="1421181"/>
            <a:ext cx="73786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SE(2,8)</a:t>
            </a:r>
            <a:endParaRPr lang="LID4096" sz="13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2DB5E4-9414-492C-9579-837BFE7AE163}"/>
              </a:ext>
            </a:extLst>
          </p:cNvPr>
          <p:cNvSpPr txBox="1"/>
          <p:nvPr/>
        </p:nvSpPr>
        <p:spPr>
          <a:xfrm>
            <a:off x="5016481" y="1463957"/>
            <a:ext cx="9993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SE(2,8)+AP</a:t>
            </a:r>
            <a:endParaRPr lang="LID4096" sz="1350" dirty="0"/>
          </a:p>
        </p:txBody>
      </p:sp>
    </p:spTree>
    <p:extLst>
      <p:ext uri="{BB962C8B-B14F-4D97-AF65-F5344CB8AC3E}">
        <p14:creationId xmlns:p14="http://schemas.microsoft.com/office/powerpoint/2010/main" val="73901238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EE5E3-EEB4-4240-BF90-A50034B2F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PDE Guided CNN Design</a:t>
            </a:r>
            <a:endParaRPr lang="LID4096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08BDAB0-A4C7-4A2F-8CFB-8375D066F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47" y="1115767"/>
            <a:ext cx="5371346" cy="264223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BF8EA-7317-4E7C-BFFB-8BB5C62B0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4E4-A71E-4824-97F8-E4A3C98D2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25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06E90B5-7916-4BE9-9021-19895466439D}"/>
                  </a:ext>
                </a:extLst>
              </p:cNvPr>
              <p:cNvSpPr/>
              <p:nvPr/>
            </p:nvSpPr>
            <p:spPr>
              <a:xfrm>
                <a:off x="1775598" y="3935088"/>
                <a:ext cx="3306803" cy="4873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35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350" b="1" i="1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35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3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5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135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sz="135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±</m:t>
                      </m:r>
                      <m:sSup>
                        <m:s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350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3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5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135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</m:e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LID4096" sz="135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06E90B5-7916-4BE9-9021-1989546643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98" y="3935088"/>
                <a:ext cx="3306803" cy="487378"/>
              </a:xfrm>
              <a:prstGeom prst="rect">
                <a:avLst/>
              </a:prstGeom>
              <a:blipFill>
                <a:blip r:embed="rId3"/>
                <a:stretch>
                  <a:fillRect b="-379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316735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175C-A3BE-404F-B180-C07FE9EB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795" y="2036946"/>
            <a:ext cx="5942410" cy="29583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Thank you</a:t>
            </a:r>
            <a:endParaRPr lang="LID4096" dirty="0">
              <a:solidFill>
                <a:srgbClr val="00206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C90F56-92DB-4884-B03E-C5059D41B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Geometric Image Denoising and Machine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BDF7B-F004-4C5F-B4BA-6BBFD68EB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1388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Ue">
  <a:themeElements>
    <a:clrScheme name="TUe_kleuren">
      <a:dk1>
        <a:sysClr val="windowText" lastClr="000000"/>
      </a:dk1>
      <a:lt1>
        <a:sysClr val="window" lastClr="FFFFFF"/>
      </a:lt1>
      <a:dk2>
        <a:srgbClr val="C81919"/>
      </a:dk2>
      <a:lt2>
        <a:srgbClr val="101073"/>
      </a:lt2>
      <a:accent1>
        <a:srgbClr val="C81919"/>
      </a:accent1>
      <a:accent2>
        <a:srgbClr val="101073"/>
      </a:accent2>
      <a:accent3>
        <a:srgbClr val="0066CC"/>
      </a:accent3>
      <a:accent4>
        <a:srgbClr val="00A2DE"/>
      </a:accent4>
      <a:accent5>
        <a:srgbClr val="84D200"/>
      </a:accent5>
      <a:accent6>
        <a:srgbClr val="CEDF00"/>
      </a:accent6>
      <a:hlink>
        <a:srgbClr val="0563C1"/>
      </a:hlink>
      <a:folHlink>
        <a:srgbClr val="954F72"/>
      </a:folHlink>
    </a:clrScheme>
    <a:fontScheme name="Source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Ue_presentatie16x9.potx" id="{1B6475F5-D373-4660-89EB-4F03E47D006D}" vid="{2086CB6F-6B0A-48B6-8FD8-51377F4AECB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TUe_presentatie16x9</Template>
  <TotalTime>6695</TotalTime>
  <Words>558</Words>
  <Application>Microsoft Office PowerPoint</Application>
  <PresentationFormat>Custom</PresentationFormat>
  <Paragraphs>193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Source Sans Pro</vt:lpstr>
      <vt:lpstr>TUe</vt:lpstr>
      <vt:lpstr>Geometric Image Denoising and Machine Learning</vt:lpstr>
      <vt:lpstr>Contents</vt:lpstr>
      <vt:lpstr>Applications</vt:lpstr>
      <vt:lpstr>Roto-translation Equivariance</vt:lpstr>
      <vt:lpstr>Orientation Score</vt:lpstr>
      <vt:lpstr>Processing pipeline</vt:lpstr>
      <vt:lpstr>Automatic Roto-translation Equivariance</vt:lpstr>
      <vt:lpstr>Image Denoising</vt:lpstr>
      <vt:lpstr>Geometric Flows</vt:lpstr>
      <vt:lpstr>Coherence Enhancement</vt:lpstr>
      <vt:lpstr>Experiments</vt:lpstr>
      <vt:lpstr>Quantitative Comparison With Coherence Enhancement </vt:lpstr>
      <vt:lpstr>Qualitative Comparison 2x minimal L2 error time </vt:lpstr>
      <vt:lpstr>Picking the best parts 3-stage TVF</vt:lpstr>
      <vt:lpstr>Quantitative Comparison 3-stage TVF </vt:lpstr>
      <vt:lpstr>Qualitative Comparison 3-stage TVF</vt:lpstr>
      <vt:lpstr>Machine Learning</vt:lpstr>
      <vt:lpstr>Application: DRIVE Segmentation</vt:lpstr>
      <vt:lpstr>Spatial Segmentation CNN</vt:lpstr>
      <vt:lpstr>M_2 Segmentation CNN</vt:lpstr>
      <vt:lpstr>M_2 Segmentation CNN</vt:lpstr>
      <vt:lpstr>Experiments</vt:lpstr>
      <vt:lpstr>Performance comparison</vt:lpstr>
      <vt:lpstr>Machine vs. human</vt:lpstr>
      <vt:lpstr>PDE Guided CNN Design</vt:lpstr>
      <vt:lpstr>Thank you</vt:lpstr>
    </vt:vector>
  </TitlesOfParts>
  <Company>TU/e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Klinkhamer - Nooijens, C.C.</dc:creator>
  <cp:lastModifiedBy>Bart</cp:lastModifiedBy>
  <cp:revision>4</cp:revision>
  <dcterms:created xsi:type="dcterms:W3CDTF">2018-11-21T12:48:52Z</dcterms:created>
  <dcterms:modified xsi:type="dcterms:W3CDTF">2019-06-19T10:44:09Z</dcterms:modified>
</cp:coreProperties>
</file>